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757" r:id="rId2"/>
    <p:sldId id="851" r:id="rId3"/>
    <p:sldId id="852" r:id="rId4"/>
    <p:sldId id="853" r:id="rId5"/>
    <p:sldId id="854" r:id="rId6"/>
    <p:sldId id="855" r:id="rId7"/>
    <p:sldId id="856" r:id="rId8"/>
    <p:sldId id="857" r:id="rId9"/>
    <p:sldId id="858" r:id="rId10"/>
    <p:sldId id="859" r:id="rId11"/>
    <p:sldId id="860" r:id="rId12"/>
    <p:sldId id="861" r:id="rId13"/>
    <p:sldId id="862" r:id="rId14"/>
    <p:sldId id="863" r:id="rId15"/>
    <p:sldId id="864" r:id="rId16"/>
    <p:sldId id="865" r:id="rId17"/>
    <p:sldId id="866" r:id="rId18"/>
    <p:sldId id="867" r:id="rId19"/>
    <p:sldId id="868" r:id="rId20"/>
    <p:sldId id="869" r:id="rId21"/>
    <p:sldId id="870" r:id="rId22"/>
    <p:sldId id="871" r:id="rId23"/>
    <p:sldId id="872" r:id="rId24"/>
    <p:sldId id="873" r:id="rId25"/>
    <p:sldId id="874" r:id="rId26"/>
    <p:sldId id="875" r:id="rId27"/>
    <p:sldId id="876" r:id="rId28"/>
    <p:sldId id="877" r:id="rId29"/>
    <p:sldId id="878" r:id="rId30"/>
    <p:sldId id="879" r:id="rId31"/>
    <p:sldId id="880" r:id="rId32"/>
    <p:sldId id="881" r:id="rId33"/>
    <p:sldId id="882" r:id="rId34"/>
    <p:sldId id="883" r:id="rId35"/>
    <p:sldId id="884" r:id="rId36"/>
    <p:sldId id="885" r:id="rId37"/>
    <p:sldId id="886" r:id="rId38"/>
    <p:sldId id="887" r:id="rId39"/>
    <p:sldId id="888" r:id="rId40"/>
    <p:sldId id="889" r:id="rId41"/>
    <p:sldId id="890" r:id="rId42"/>
    <p:sldId id="891" r:id="rId43"/>
    <p:sldId id="892" r:id="rId44"/>
    <p:sldId id="893" r:id="rId45"/>
    <p:sldId id="894" r:id="rId46"/>
    <p:sldId id="895" r:id="rId47"/>
    <p:sldId id="896" r:id="rId48"/>
    <p:sldId id="897" r:id="rId49"/>
    <p:sldId id="898" r:id="rId50"/>
    <p:sldId id="899" r:id="rId51"/>
    <p:sldId id="900" r:id="rId52"/>
    <p:sldId id="779" r:id="rId53"/>
  </p:sldIdLst>
  <p:sldSz cx="1080135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340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FFE7E7"/>
    <a:srgbClr val="000000"/>
    <a:srgbClr val="F5EBFF"/>
    <a:srgbClr val="F0E1FF"/>
    <a:srgbClr val="CCCCFF"/>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17" autoAdjust="0"/>
    <p:restoredTop sz="90308" autoAdjust="0"/>
  </p:normalViewPr>
  <p:slideViewPr>
    <p:cSldViewPr snapToGrid="0" snapToObjects="1">
      <p:cViewPr varScale="1">
        <p:scale>
          <a:sx n="39" d="100"/>
          <a:sy n="39" d="100"/>
        </p:scale>
        <p:origin x="954" y="21"/>
      </p:cViewPr>
      <p:guideLst>
        <p:guide orient="horz" pos="2160"/>
        <p:guide pos="3840"/>
        <p:guide pos="3402"/>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of. Huang Hsienda (LHS)" userId="2c71ca4b-4948-4cbe-ba53-48a6e3799345" providerId="ADAL" clId="{D75B419B-52AB-4688-906C-429D22F27C8E}"/>
    <pc:docChg chg="undo custSel delSld modSld sldOrd modMainMaster">
      <pc:chgData name="Prof. Huang Hsienda (LHS)" userId="2c71ca4b-4948-4cbe-ba53-48a6e3799345" providerId="ADAL" clId="{D75B419B-52AB-4688-906C-429D22F27C8E}" dt="2021-01-10T14:59:51.665" v="112" actId="20577"/>
      <pc:docMkLst>
        <pc:docMk/>
      </pc:docMkLst>
      <pc:sldChg chg="addSp delSp modSp mod">
        <pc:chgData name="Prof. Huang Hsienda (LHS)" userId="2c71ca4b-4948-4cbe-ba53-48a6e3799345" providerId="ADAL" clId="{D75B419B-52AB-4688-906C-429D22F27C8E}" dt="2021-01-10T14:58:32.738" v="94" actId="1076"/>
        <pc:sldMkLst>
          <pc:docMk/>
          <pc:sldMk cId="4107138553" sldId="757"/>
        </pc:sldMkLst>
        <pc:spChg chg="mod">
          <ac:chgData name="Prof. Huang Hsienda (LHS)" userId="2c71ca4b-4948-4cbe-ba53-48a6e3799345" providerId="ADAL" clId="{D75B419B-52AB-4688-906C-429D22F27C8E}" dt="2021-01-10T14:58:32.738" v="94" actId="1076"/>
          <ac:spMkLst>
            <pc:docMk/>
            <pc:sldMk cId="4107138553" sldId="757"/>
            <ac:spMk id="3" creationId="{00000000-0000-0000-0000-000000000000}"/>
          </ac:spMkLst>
        </pc:spChg>
        <pc:spChg chg="mod">
          <ac:chgData name="Prof. Huang Hsienda (LHS)" userId="2c71ca4b-4948-4cbe-ba53-48a6e3799345" providerId="ADAL" clId="{D75B419B-52AB-4688-906C-429D22F27C8E}" dt="2021-01-10T14:57:59.775" v="81" actId="2711"/>
          <ac:spMkLst>
            <pc:docMk/>
            <pc:sldMk cId="4107138553" sldId="757"/>
            <ac:spMk id="4" creationId="{00000000-0000-0000-0000-000000000000}"/>
          </ac:spMkLst>
        </pc:spChg>
        <pc:spChg chg="mod">
          <ac:chgData name="Prof. Huang Hsienda (LHS)" userId="2c71ca4b-4948-4cbe-ba53-48a6e3799345" providerId="ADAL" clId="{D75B419B-52AB-4688-906C-429D22F27C8E}" dt="2021-01-10T14:57:59.775" v="81" actId="2711"/>
          <ac:spMkLst>
            <pc:docMk/>
            <pc:sldMk cId="4107138553" sldId="757"/>
            <ac:spMk id="5" creationId="{00000000-0000-0000-0000-000000000000}"/>
          </ac:spMkLst>
        </pc:spChg>
        <pc:spChg chg="mod">
          <ac:chgData name="Prof. Huang Hsienda (LHS)" userId="2c71ca4b-4948-4cbe-ba53-48a6e3799345" providerId="ADAL" clId="{D75B419B-52AB-4688-906C-429D22F27C8E}" dt="2021-01-10T14:57:59.775" v="81" actId="2711"/>
          <ac:spMkLst>
            <pc:docMk/>
            <pc:sldMk cId="4107138553" sldId="757"/>
            <ac:spMk id="6" creationId="{00000000-0000-0000-0000-000000000000}"/>
          </ac:spMkLst>
        </pc:spChg>
        <pc:spChg chg="mod">
          <ac:chgData name="Prof. Huang Hsienda (LHS)" userId="2c71ca4b-4948-4cbe-ba53-48a6e3799345" providerId="ADAL" clId="{D75B419B-52AB-4688-906C-429D22F27C8E}" dt="2021-01-10T14:57:59.775" v="81" actId="2711"/>
          <ac:spMkLst>
            <pc:docMk/>
            <pc:sldMk cId="4107138553" sldId="757"/>
            <ac:spMk id="8" creationId="{00000000-0000-0000-0000-000000000000}"/>
          </ac:spMkLst>
        </pc:spChg>
        <pc:spChg chg="mod">
          <ac:chgData name="Prof. Huang Hsienda (LHS)" userId="2c71ca4b-4948-4cbe-ba53-48a6e3799345" providerId="ADAL" clId="{D75B419B-52AB-4688-906C-429D22F27C8E}" dt="2021-01-10T14:58:19.388" v="85" actId="20577"/>
          <ac:spMkLst>
            <pc:docMk/>
            <pc:sldMk cId="4107138553" sldId="757"/>
            <ac:spMk id="9" creationId="{00000000-0000-0000-0000-000000000000}"/>
          </ac:spMkLst>
        </pc:spChg>
        <pc:spChg chg="add del">
          <ac:chgData name="Prof. Huang Hsienda (LHS)" userId="2c71ca4b-4948-4cbe-ba53-48a6e3799345" providerId="ADAL" clId="{D75B419B-52AB-4688-906C-429D22F27C8E}" dt="2021-01-10T14:50:41.394" v="12" actId="478"/>
          <ac:spMkLst>
            <pc:docMk/>
            <pc:sldMk cId="4107138553" sldId="757"/>
            <ac:spMk id="10" creationId="{00000000-0000-0000-0000-000000000000}"/>
          </ac:spMkLst>
        </pc:spChg>
        <pc:spChg chg="mod">
          <ac:chgData name="Prof. Huang Hsienda (LHS)" userId="2c71ca4b-4948-4cbe-ba53-48a6e3799345" providerId="ADAL" clId="{D75B419B-52AB-4688-906C-429D22F27C8E}" dt="2021-01-10T14:57:59.775" v="81" actId="2711"/>
          <ac:spMkLst>
            <pc:docMk/>
            <pc:sldMk cId="4107138553" sldId="757"/>
            <ac:spMk id="15" creationId="{00000000-0000-0000-0000-000000000000}"/>
          </ac:spMkLst>
        </pc:spChg>
        <pc:spChg chg="mod">
          <ac:chgData name="Prof. Huang Hsienda (LHS)" userId="2c71ca4b-4948-4cbe-ba53-48a6e3799345" providerId="ADAL" clId="{D75B419B-52AB-4688-906C-429D22F27C8E}" dt="2021-01-10T14:58:17.996" v="84" actId="20577"/>
          <ac:spMkLst>
            <pc:docMk/>
            <pc:sldMk cId="4107138553" sldId="757"/>
            <ac:spMk id="16" creationId="{00000000-0000-0000-0000-000000000000}"/>
          </ac:spMkLst>
        </pc:spChg>
        <pc:grpChg chg="mod">
          <ac:chgData name="Prof. Huang Hsienda (LHS)" userId="2c71ca4b-4948-4cbe-ba53-48a6e3799345" providerId="ADAL" clId="{D75B419B-52AB-4688-906C-429D22F27C8E}" dt="2021-01-10T14:57:59.775" v="81" actId="2711"/>
          <ac:grpSpMkLst>
            <pc:docMk/>
            <pc:sldMk cId="4107138553" sldId="757"/>
            <ac:grpSpMk id="11" creationId="{00000000-0000-0000-0000-000000000000}"/>
          </ac:grpSpMkLst>
        </pc:grpChg>
        <pc:picChg chg="mod">
          <ac:chgData name="Prof. Huang Hsienda (LHS)" userId="2c71ca4b-4948-4cbe-ba53-48a6e3799345" providerId="ADAL" clId="{D75B419B-52AB-4688-906C-429D22F27C8E}" dt="2021-01-10T14:57:59.775" v="81" actId="2711"/>
          <ac:picMkLst>
            <pc:docMk/>
            <pc:sldMk cId="4107138553" sldId="757"/>
            <ac:picMk id="14" creationId="{00000000-0000-0000-0000-000000000000}"/>
          </ac:picMkLst>
        </pc:picChg>
      </pc:sldChg>
      <pc:sldChg chg="delSp mod">
        <pc:chgData name="Prof. Huang Hsienda (LHS)" userId="2c71ca4b-4948-4cbe-ba53-48a6e3799345" providerId="ADAL" clId="{D75B419B-52AB-4688-906C-429D22F27C8E}" dt="2021-01-10T14:50:44.144" v="13" actId="478"/>
        <pc:sldMkLst>
          <pc:docMk/>
          <pc:sldMk cId="4130274320" sldId="812"/>
        </pc:sldMkLst>
        <pc:spChg chg="del">
          <ac:chgData name="Prof. Huang Hsienda (LHS)" userId="2c71ca4b-4948-4cbe-ba53-48a6e3799345" providerId="ADAL" clId="{D75B419B-52AB-4688-906C-429D22F27C8E}" dt="2021-01-10T14:50:44.144" v="13" actId="478"/>
          <ac:spMkLst>
            <pc:docMk/>
            <pc:sldMk cId="4130274320" sldId="812"/>
            <ac:spMk id="5" creationId="{00000000-0000-0000-0000-000000000000}"/>
          </ac:spMkLst>
        </pc:spChg>
      </pc:sldChg>
      <pc:sldChg chg="delSp modSp mod">
        <pc:chgData name="Prof. Huang Hsienda (LHS)" userId="2c71ca4b-4948-4cbe-ba53-48a6e3799345" providerId="ADAL" clId="{D75B419B-52AB-4688-906C-429D22F27C8E}" dt="2021-01-10T14:52:13.460" v="30" actId="20577"/>
        <pc:sldMkLst>
          <pc:docMk/>
          <pc:sldMk cId="713040188" sldId="814"/>
        </pc:sldMkLst>
        <pc:spChg chg="mod">
          <ac:chgData name="Prof. Huang Hsienda (LHS)" userId="2c71ca4b-4948-4cbe-ba53-48a6e3799345" providerId="ADAL" clId="{D75B419B-52AB-4688-906C-429D22F27C8E}" dt="2021-01-10T14:52:13.460" v="30" actId="20577"/>
          <ac:spMkLst>
            <pc:docMk/>
            <pc:sldMk cId="713040188" sldId="814"/>
            <ac:spMk id="3" creationId="{00000000-0000-0000-0000-000000000000}"/>
          </ac:spMkLst>
        </pc:spChg>
        <pc:spChg chg="del">
          <ac:chgData name="Prof. Huang Hsienda (LHS)" userId="2c71ca4b-4948-4cbe-ba53-48a6e3799345" providerId="ADAL" clId="{D75B419B-52AB-4688-906C-429D22F27C8E}" dt="2021-01-10T14:50:49.043" v="14" actId="478"/>
          <ac:spMkLst>
            <pc:docMk/>
            <pc:sldMk cId="713040188" sldId="814"/>
            <ac:spMk id="4" creationId="{00000000-0000-0000-0000-000000000000}"/>
          </ac:spMkLst>
        </pc:spChg>
      </pc:sldChg>
      <pc:sldChg chg="delSp modSp mod">
        <pc:chgData name="Prof. Huang Hsienda (LHS)" userId="2c71ca4b-4948-4cbe-ba53-48a6e3799345" providerId="ADAL" clId="{D75B419B-52AB-4688-906C-429D22F27C8E}" dt="2021-01-10T14:58:53.479" v="103" actId="20577"/>
        <pc:sldMkLst>
          <pc:docMk/>
          <pc:sldMk cId="2301549298" sldId="815"/>
        </pc:sldMkLst>
        <pc:spChg chg="mod">
          <ac:chgData name="Prof. Huang Hsienda (LHS)" userId="2c71ca4b-4948-4cbe-ba53-48a6e3799345" providerId="ADAL" clId="{D75B419B-52AB-4688-906C-429D22F27C8E}" dt="2021-01-10T14:58:53.479" v="103" actId="20577"/>
          <ac:spMkLst>
            <pc:docMk/>
            <pc:sldMk cId="2301549298" sldId="815"/>
            <ac:spMk id="2" creationId="{00000000-0000-0000-0000-000000000000}"/>
          </ac:spMkLst>
        </pc:spChg>
        <pc:spChg chg="del">
          <ac:chgData name="Prof. Huang Hsienda (LHS)" userId="2c71ca4b-4948-4cbe-ba53-48a6e3799345" providerId="ADAL" clId="{D75B419B-52AB-4688-906C-429D22F27C8E}" dt="2021-01-10T14:58:39.514" v="95" actId="478"/>
          <ac:spMkLst>
            <pc:docMk/>
            <pc:sldMk cId="2301549298" sldId="815"/>
            <ac:spMk id="19" creationId="{00000000-0000-0000-0000-000000000000}"/>
          </ac:spMkLst>
        </pc:spChg>
      </pc:sldChg>
      <pc:sldChg chg="delSp modSp mod">
        <pc:chgData name="Prof. Huang Hsienda (LHS)" userId="2c71ca4b-4948-4cbe-ba53-48a6e3799345" providerId="ADAL" clId="{D75B419B-52AB-4688-906C-429D22F27C8E}" dt="2021-01-10T14:59:51.665" v="112" actId="20577"/>
        <pc:sldMkLst>
          <pc:docMk/>
          <pc:sldMk cId="1376805473" sldId="816"/>
        </pc:sldMkLst>
        <pc:spChg chg="mod">
          <ac:chgData name="Prof. Huang Hsienda (LHS)" userId="2c71ca4b-4948-4cbe-ba53-48a6e3799345" providerId="ADAL" clId="{D75B419B-52AB-4688-906C-429D22F27C8E}" dt="2021-01-10T14:59:51.665" v="112" actId="20577"/>
          <ac:spMkLst>
            <pc:docMk/>
            <pc:sldMk cId="1376805473" sldId="816"/>
            <ac:spMk id="3" creationId="{00000000-0000-0000-0000-000000000000}"/>
          </ac:spMkLst>
        </pc:spChg>
        <pc:spChg chg="del">
          <ac:chgData name="Prof. Huang Hsienda (LHS)" userId="2c71ca4b-4948-4cbe-ba53-48a6e3799345" providerId="ADAL" clId="{D75B419B-52AB-4688-906C-429D22F27C8E}" dt="2021-01-10T14:50:59.962" v="17" actId="478"/>
          <ac:spMkLst>
            <pc:docMk/>
            <pc:sldMk cId="1376805473" sldId="816"/>
            <ac:spMk id="5" creationId="{00000000-0000-0000-0000-000000000000}"/>
          </ac:spMkLst>
        </pc:spChg>
      </pc:sldChg>
      <pc:sldChg chg="delSp modSp mod">
        <pc:chgData name="Prof. Huang Hsienda (LHS)" userId="2c71ca4b-4948-4cbe-ba53-48a6e3799345" providerId="ADAL" clId="{D75B419B-52AB-4688-906C-429D22F27C8E}" dt="2021-01-10T14:54:38.947" v="68" actId="403"/>
        <pc:sldMkLst>
          <pc:docMk/>
          <pc:sldMk cId="31060349" sldId="818"/>
        </pc:sldMkLst>
        <pc:spChg chg="mod">
          <ac:chgData name="Prof. Huang Hsienda (LHS)" userId="2c71ca4b-4948-4cbe-ba53-48a6e3799345" providerId="ADAL" clId="{D75B419B-52AB-4688-906C-429D22F27C8E}" dt="2021-01-10T14:54:38.947" v="68" actId="403"/>
          <ac:spMkLst>
            <pc:docMk/>
            <pc:sldMk cId="31060349" sldId="818"/>
            <ac:spMk id="3" creationId="{00000000-0000-0000-0000-000000000000}"/>
          </ac:spMkLst>
        </pc:spChg>
        <pc:spChg chg="del">
          <ac:chgData name="Prof. Huang Hsienda (LHS)" userId="2c71ca4b-4948-4cbe-ba53-48a6e3799345" providerId="ADAL" clId="{D75B419B-52AB-4688-906C-429D22F27C8E}" dt="2021-01-10T14:51:14.095" v="21" actId="478"/>
          <ac:spMkLst>
            <pc:docMk/>
            <pc:sldMk cId="31060349" sldId="818"/>
            <ac:spMk id="5" creationId="{00000000-0000-0000-0000-000000000000}"/>
          </ac:spMkLst>
        </pc:spChg>
      </pc:sldChg>
      <pc:sldChg chg="delSp mod">
        <pc:chgData name="Prof. Huang Hsienda (LHS)" userId="2c71ca4b-4948-4cbe-ba53-48a6e3799345" providerId="ADAL" clId="{D75B419B-52AB-4688-906C-429D22F27C8E}" dt="2021-01-10T14:50:53.749" v="15" actId="478"/>
        <pc:sldMkLst>
          <pc:docMk/>
          <pc:sldMk cId="2366662316" sldId="832"/>
        </pc:sldMkLst>
        <pc:spChg chg="del">
          <ac:chgData name="Prof. Huang Hsienda (LHS)" userId="2c71ca4b-4948-4cbe-ba53-48a6e3799345" providerId="ADAL" clId="{D75B419B-52AB-4688-906C-429D22F27C8E}" dt="2021-01-10T14:50:53.749" v="15" actId="478"/>
          <ac:spMkLst>
            <pc:docMk/>
            <pc:sldMk cId="2366662316" sldId="832"/>
            <ac:spMk id="4" creationId="{00000000-0000-0000-0000-000000000000}"/>
          </ac:spMkLst>
        </pc:spChg>
      </pc:sldChg>
      <pc:sldChg chg="delSp modSp mod">
        <pc:chgData name="Prof. Huang Hsienda (LHS)" userId="2c71ca4b-4948-4cbe-ba53-48a6e3799345" providerId="ADAL" clId="{D75B419B-52AB-4688-906C-429D22F27C8E}" dt="2021-01-10T14:53:12.204" v="52" actId="14100"/>
        <pc:sldMkLst>
          <pc:docMk/>
          <pc:sldMk cId="661822495" sldId="833"/>
        </pc:sldMkLst>
        <pc:spChg chg="mod">
          <ac:chgData name="Prof. Huang Hsienda (LHS)" userId="2c71ca4b-4948-4cbe-ba53-48a6e3799345" providerId="ADAL" clId="{D75B419B-52AB-4688-906C-429D22F27C8E}" dt="2021-01-10T14:53:12.204" v="52" actId="14100"/>
          <ac:spMkLst>
            <pc:docMk/>
            <pc:sldMk cId="661822495" sldId="833"/>
            <ac:spMk id="3" creationId="{00000000-0000-0000-0000-000000000000}"/>
          </ac:spMkLst>
        </pc:spChg>
        <pc:spChg chg="del">
          <ac:chgData name="Prof. Huang Hsienda (LHS)" userId="2c71ca4b-4948-4cbe-ba53-48a6e3799345" providerId="ADAL" clId="{D75B419B-52AB-4688-906C-429D22F27C8E}" dt="2021-01-10T14:51:03.944" v="18" actId="478"/>
          <ac:spMkLst>
            <pc:docMk/>
            <pc:sldMk cId="661822495" sldId="833"/>
            <ac:spMk id="4" creationId="{00000000-0000-0000-0000-000000000000}"/>
          </ac:spMkLst>
        </pc:spChg>
      </pc:sldChg>
      <pc:sldChg chg="delSp del mod">
        <pc:chgData name="Prof. Huang Hsienda (LHS)" userId="2c71ca4b-4948-4cbe-ba53-48a6e3799345" providerId="ADAL" clId="{D75B419B-52AB-4688-906C-429D22F27C8E}" dt="2021-01-10T14:57:38.102" v="77" actId="47"/>
        <pc:sldMkLst>
          <pc:docMk/>
          <pc:sldMk cId="1677454353" sldId="834"/>
        </pc:sldMkLst>
        <pc:spChg chg="del">
          <ac:chgData name="Prof. Huang Hsienda (LHS)" userId="2c71ca4b-4948-4cbe-ba53-48a6e3799345" providerId="ADAL" clId="{D75B419B-52AB-4688-906C-429D22F27C8E}" dt="2021-01-10T14:51:07.132" v="19" actId="478"/>
          <ac:spMkLst>
            <pc:docMk/>
            <pc:sldMk cId="1677454353" sldId="834"/>
            <ac:spMk id="4" creationId="{00000000-0000-0000-0000-000000000000}"/>
          </ac:spMkLst>
        </pc:spChg>
      </pc:sldChg>
      <pc:sldChg chg="delSp modSp del mod">
        <pc:chgData name="Prof. Huang Hsienda (LHS)" userId="2c71ca4b-4948-4cbe-ba53-48a6e3799345" providerId="ADAL" clId="{D75B419B-52AB-4688-906C-429D22F27C8E}" dt="2021-01-10T14:57:38.102" v="77" actId="47"/>
        <pc:sldMkLst>
          <pc:docMk/>
          <pc:sldMk cId="3135682919" sldId="835"/>
        </pc:sldMkLst>
        <pc:spChg chg="mod">
          <ac:chgData name="Prof. Huang Hsienda (LHS)" userId="2c71ca4b-4948-4cbe-ba53-48a6e3799345" providerId="ADAL" clId="{D75B419B-52AB-4688-906C-429D22F27C8E}" dt="2021-01-10T14:53:41.783" v="56" actId="20577"/>
          <ac:spMkLst>
            <pc:docMk/>
            <pc:sldMk cId="3135682919" sldId="835"/>
            <ac:spMk id="3" creationId="{00000000-0000-0000-0000-000000000000}"/>
          </ac:spMkLst>
        </pc:spChg>
        <pc:spChg chg="del">
          <ac:chgData name="Prof. Huang Hsienda (LHS)" userId="2c71ca4b-4948-4cbe-ba53-48a6e3799345" providerId="ADAL" clId="{D75B419B-52AB-4688-906C-429D22F27C8E}" dt="2021-01-10T14:51:10.193" v="20" actId="478"/>
          <ac:spMkLst>
            <pc:docMk/>
            <pc:sldMk cId="3135682919" sldId="835"/>
            <ac:spMk id="4" creationId="{00000000-0000-0000-0000-000000000000}"/>
          </ac:spMkLst>
        </pc:spChg>
      </pc:sldChg>
      <pc:sldChg chg="delSp modSp del mod">
        <pc:chgData name="Prof. Huang Hsienda (LHS)" userId="2c71ca4b-4948-4cbe-ba53-48a6e3799345" providerId="ADAL" clId="{D75B419B-52AB-4688-906C-429D22F27C8E}" dt="2021-01-10T14:57:50.203" v="80" actId="47"/>
        <pc:sldMkLst>
          <pc:docMk/>
          <pc:sldMk cId="3747052431" sldId="837"/>
        </pc:sldMkLst>
        <pc:spChg chg="mod">
          <ac:chgData name="Prof. Huang Hsienda (LHS)" userId="2c71ca4b-4948-4cbe-ba53-48a6e3799345" providerId="ADAL" clId="{D75B419B-52AB-4688-906C-429D22F27C8E}" dt="2021-01-10T14:54:51.954" v="69" actId="2711"/>
          <ac:spMkLst>
            <pc:docMk/>
            <pc:sldMk cId="3747052431" sldId="837"/>
            <ac:spMk id="3" creationId="{00000000-0000-0000-0000-000000000000}"/>
          </ac:spMkLst>
        </pc:spChg>
        <pc:spChg chg="del">
          <ac:chgData name="Prof. Huang Hsienda (LHS)" userId="2c71ca4b-4948-4cbe-ba53-48a6e3799345" providerId="ADAL" clId="{D75B419B-52AB-4688-906C-429D22F27C8E}" dt="2021-01-10T14:51:20.643" v="22" actId="478"/>
          <ac:spMkLst>
            <pc:docMk/>
            <pc:sldMk cId="3747052431" sldId="837"/>
            <ac:spMk id="5" creationId="{00000000-0000-0000-0000-000000000000}"/>
          </ac:spMkLst>
        </pc:spChg>
      </pc:sldChg>
      <pc:sldChg chg="delSp modSp mod">
        <pc:chgData name="Prof. Huang Hsienda (LHS)" userId="2c71ca4b-4948-4cbe-ba53-48a6e3799345" providerId="ADAL" clId="{D75B419B-52AB-4688-906C-429D22F27C8E}" dt="2021-01-10T14:55:57.963" v="74" actId="2711"/>
        <pc:sldMkLst>
          <pc:docMk/>
          <pc:sldMk cId="2653416690" sldId="838"/>
        </pc:sldMkLst>
        <pc:spChg chg="mod">
          <ac:chgData name="Prof. Huang Hsienda (LHS)" userId="2c71ca4b-4948-4cbe-ba53-48a6e3799345" providerId="ADAL" clId="{D75B419B-52AB-4688-906C-429D22F27C8E}" dt="2021-01-10T14:55:57.963" v="74" actId="2711"/>
          <ac:spMkLst>
            <pc:docMk/>
            <pc:sldMk cId="2653416690" sldId="838"/>
            <ac:spMk id="3" creationId="{00000000-0000-0000-0000-000000000000}"/>
          </ac:spMkLst>
        </pc:spChg>
        <pc:spChg chg="del">
          <ac:chgData name="Prof. Huang Hsienda (LHS)" userId="2c71ca4b-4948-4cbe-ba53-48a6e3799345" providerId="ADAL" clId="{D75B419B-52AB-4688-906C-429D22F27C8E}" dt="2021-01-10T14:51:28.991" v="24" actId="478"/>
          <ac:spMkLst>
            <pc:docMk/>
            <pc:sldMk cId="2653416690" sldId="838"/>
            <ac:spMk id="4" creationId="{00000000-0000-0000-0000-000000000000}"/>
          </ac:spMkLst>
        </pc:spChg>
      </pc:sldChg>
      <pc:sldChg chg="delSp modSp mod">
        <pc:chgData name="Prof. Huang Hsienda (LHS)" userId="2c71ca4b-4948-4cbe-ba53-48a6e3799345" providerId="ADAL" clId="{D75B419B-52AB-4688-906C-429D22F27C8E}" dt="2021-01-10T14:55:48.442" v="72" actId="113"/>
        <pc:sldMkLst>
          <pc:docMk/>
          <pc:sldMk cId="2931437425" sldId="840"/>
        </pc:sldMkLst>
        <pc:spChg chg="mod">
          <ac:chgData name="Prof. Huang Hsienda (LHS)" userId="2c71ca4b-4948-4cbe-ba53-48a6e3799345" providerId="ADAL" clId="{D75B419B-52AB-4688-906C-429D22F27C8E}" dt="2021-01-10T14:55:48.442" v="72" actId="113"/>
          <ac:spMkLst>
            <pc:docMk/>
            <pc:sldMk cId="2931437425" sldId="840"/>
            <ac:spMk id="3" creationId="{00000000-0000-0000-0000-000000000000}"/>
          </ac:spMkLst>
        </pc:spChg>
        <pc:spChg chg="del">
          <ac:chgData name="Prof. Huang Hsienda (LHS)" userId="2c71ca4b-4948-4cbe-ba53-48a6e3799345" providerId="ADAL" clId="{D75B419B-52AB-4688-906C-429D22F27C8E}" dt="2021-01-10T14:51:23.830" v="23" actId="478"/>
          <ac:spMkLst>
            <pc:docMk/>
            <pc:sldMk cId="2931437425" sldId="840"/>
            <ac:spMk id="4" creationId="{00000000-0000-0000-0000-000000000000}"/>
          </ac:spMkLst>
        </pc:spChg>
      </pc:sldChg>
      <pc:sldChg chg="modSp mod">
        <pc:chgData name="Prof. Huang Hsienda (LHS)" userId="2c71ca4b-4948-4cbe-ba53-48a6e3799345" providerId="ADAL" clId="{D75B419B-52AB-4688-906C-429D22F27C8E}" dt="2021-01-10T14:56:15.773" v="75" actId="2711"/>
        <pc:sldMkLst>
          <pc:docMk/>
          <pc:sldMk cId="136398454" sldId="844"/>
        </pc:sldMkLst>
        <pc:spChg chg="mod">
          <ac:chgData name="Prof. Huang Hsienda (LHS)" userId="2c71ca4b-4948-4cbe-ba53-48a6e3799345" providerId="ADAL" clId="{D75B419B-52AB-4688-906C-429D22F27C8E}" dt="2021-01-10T14:56:15.773" v="75" actId="2711"/>
          <ac:spMkLst>
            <pc:docMk/>
            <pc:sldMk cId="136398454" sldId="844"/>
            <ac:spMk id="3" creationId="{00000000-0000-0000-0000-000000000000}"/>
          </ac:spMkLst>
        </pc:spChg>
      </pc:sldChg>
      <pc:sldChg chg="modSp mod">
        <pc:chgData name="Prof. Huang Hsienda (LHS)" userId="2c71ca4b-4948-4cbe-ba53-48a6e3799345" providerId="ADAL" clId="{D75B419B-52AB-4688-906C-429D22F27C8E}" dt="2021-01-10T14:56:25.542" v="76" actId="2711"/>
        <pc:sldMkLst>
          <pc:docMk/>
          <pc:sldMk cId="193610288" sldId="845"/>
        </pc:sldMkLst>
        <pc:spChg chg="mod">
          <ac:chgData name="Prof. Huang Hsienda (LHS)" userId="2c71ca4b-4948-4cbe-ba53-48a6e3799345" providerId="ADAL" clId="{D75B419B-52AB-4688-906C-429D22F27C8E}" dt="2021-01-10T14:56:25.542" v="76" actId="2711"/>
          <ac:spMkLst>
            <pc:docMk/>
            <pc:sldMk cId="193610288" sldId="845"/>
            <ac:spMk id="3" creationId="{00000000-0000-0000-0000-000000000000}"/>
          </ac:spMkLst>
        </pc:spChg>
      </pc:sldChg>
      <pc:sldChg chg="delSp mod">
        <pc:chgData name="Prof. Huang Hsienda (LHS)" userId="2c71ca4b-4948-4cbe-ba53-48a6e3799345" providerId="ADAL" clId="{D75B419B-52AB-4688-906C-429D22F27C8E}" dt="2021-01-10T14:51:46.069" v="26" actId="478"/>
        <pc:sldMkLst>
          <pc:docMk/>
          <pc:sldMk cId="2935087524" sldId="860"/>
        </pc:sldMkLst>
        <pc:spChg chg="del">
          <ac:chgData name="Prof. Huang Hsienda (LHS)" userId="2c71ca4b-4948-4cbe-ba53-48a6e3799345" providerId="ADAL" clId="{D75B419B-52AB-4688-906C-429D22F27C8E}" dt="2021-01-10T14:51:46.069" v="26" actId="478"/>
          <ac:spMkLst>
            <pc:docMk/>
            <pc:sldMk cId="2935087524" sldId="860"/>
            <ac:spMk id="4" creationId="{00000000-0000-0000-0000-000000000000}"/>
          </ac:spMkLst>
        </pc:spChg>
      </pc:sldChg>
      <pc:sldChg chg="delSp mod">
        <pc:chgData name="Prof. Huang Hsienda (LHS)" userId="2c71ca4b-4948-4cbe-ba53-48a6e3799345" providerId="ADAL" clId="{D75B419B-52AB-4688-906C-429D22F27C8E}" dt="2021-01-10T14:51:42.471" v="25" actId="478"/>
        <pc:sldMkLst>
          <pc:docMk/>
          <pc:sldMk cId="861876776" sldId="861"/>
        </pc:sldMkLst>
        <pc:spChg chg="del">
          <ac:chgData name="Prof. Huang Hsienda (LHS)" userId="2c71ca4b-4948-4cbe-ba53-48a6e3799345" providerId="ADAL" clId="{D75B419B-52AB-4688-906C-429D22F27C8E}" dt="2021-01-10T14:51:42.471" v="25" actId="478"/>
          <ac:spMkLst>
            <pc:docMk/>
            <pc:sldMk cId="861876776" sldId="861"/>
            <ac:spMk id="4" creationId="{00000000-0000-0000-0000-000000000000}"/>
          </ac:spMkLst>
        </pc:spChg>
      </pc:sldChg>
      <pc:sldChg chg="delSp mod">
        <pc:chgData name="Prof. Huang Hsienda (LHS)" userId="2c71ca4b-4948-4cbe-ba53-48a6e3799345" providerId="ADAL" clId="{D75B419B-52AB-4688-906C-429D22F27C8E}" dt="2021-01-10T14:51:51.317" v="27" actId="478"/>
        <pc:sldMkLst>
          <pc:docMk/>
          <pc:sldMk cId="1879148286" sldId="865"/>
        </pc:sldMkLst>
        <pc:spChg chg="del">
          <ac:chgData name="Prof. Huang Hsienda (LHS)" userId="2c71ca4b-4948-4cbe-ba53-48a6e3799345" providerId="ADAL" clId="{D75B419B-52AB-4688-906C-429D22F27C8E}" dt="2021-01-10T14:51:51.317" v="27" actId="478"/>
          <ac:spMkLst>
            <pc:docMk/>
            <pc:sldMk cId="1879148286" sldId="865"/>
            <ac:spMk id="4" creationId="{00000000-0000-0000-0000-000000000000}"/>
          </ac:spMkLst>
        </pc:spChg>
      </pc:sldChg>
      <pc:sldChg chg="ord">
        <pc:chgData name="Prof. Huang Hsienda (LHS)" userId="2c71ca4b-4948-4cbe-ba53-48a6e3799345" providerId="ADAL" clId="{D75B419B-52AB-4688-906C-429D22F27C8E}" dt="2021-01-10T14:57:43.450" v="79"/>
        <pc:sldMkLst>
          <pc:docMk/>
          <pc:sldMk cId="4042174578" sldId="874"/>
        </pc:sldMkLst>
      </pc:sldChg>
      <pc:sldChg chg="delSp mod">
        <pc:chgData name="Prof. Huang Hsienda (LHS)" userId="2c71ca4b-4948-4cbe-ba53-48a6e3799345" providerId="ADAL" clId="{D75B419B-52AB-4688-906C-429D22F27C8E}" dt="2021-01-10T14:50:55.815" v="16" actId="478"/>
        <pc:sldMkLst>
          <pc:docMk/>
          <pc:sldMk cId="1789554822" sldId="877"/>
        </pc:sldMkLst>
        <pc:spChg chg="del">
          <ac:chgData name="Prof. Huang Hsienda (LHS)" userId="2c71ca4b-4948-4cbe-ba53-48a6e3799345" providerId="ADAL" clId="{D75B419B-52AB-4688-906C-429D22F27C8E}" dt="2021-01-10T14:50:55.815" v="16" actId="478"/>
          <ac:spMkLst>
            <pc:docMk/>
            <pc:sldMk cId="1789554822" sldId="877"/>
            <ac:spMk id="4" creationId="{00000000-0000-0000-0000-000000000000}"/>
          </ac:spMkLst>
        </pc:spChg>
      </pc:sldChg>
      <pc:sldMasterChg chg="modSp mod modSldLayout">
        <pc:chgData name="Prof. Huang Hsienda (LHS)" userId="2c71ca4b-4948-4cbe-ba53-48a6e3799345" providerId="ADAL" clId="{D75B419B-52AB-4688-906C-429D22F27C8E}" dt="2021-01-10T14:50:02.884" v="11" actId="20577"/>
        <pc:sldMasterMkLst>
          <pc:docMk/>
          <pc:sldMasterMk cId="438792350" sldId="2147483648"/>
        </pc:sldMasterMkLst>
        <pc:spChg chg="mod">
          <ac:chgData name="Prof. Huang Hsienda (LHS)" userId="2c71ca4b-4948-4cbe-ba53-48a6e3799345" providerId="ADAL" clId="{D75B419B-52AB-4688-906C-429D22F27C8E}" dt="2021-01-10T14:49:35.546" v="4" actId="20577"/>
          <ac:spMkLst>
            <pc:docMk/>
            <pc:sldMasterMk cId="438792350" sldId="2147483648"/>
            <ac:spMk id="5" creationId="{00000000-0000-0000-0000-000000000000}"/>
          </ac:spMkLst>
        </pc:spChg>
        <pc:sldLayoutChg chg="modSp mod">
          <pc:chgData name="Prof. Huang Hsienda (LHS)" userId="2c71ca4b-4948-4cbe-ba53-48a6e3799345" providerId="ADAL" clId="{D75B419B-52AB-4688-906C-429D22F27C8E}" dt="2021-01-10T14:49:21.277" v="2" actId="20577"/>
          <pc:sldLayoutMkLst>
            <pc:docMk/>
            <pc:sldMasterMk cId="438792350" sldId="2147483648"/>
            <pc:sldLayoutMk cId="1911165193" sldId="2147483649"/>
          </pc:sldLayoutMkLst>
          <pc:spChg chg="mod">
            <ac:chgData name="Prof. Huang Hsienda (LHS)" userId="2c71ca4b-4948-4cbe-ba53-48a6e3799345" providerId="ADAL" clId="{D75B419B-52AB-4688-906C-429D22F27C8E}" dt="2021-01-10T14:49:21.277" v="2" actId="20577"/>
            <ac:spMkLst>
              <pc:docMk/>
              <pc:sldMasterMk cId="438792350" sldId="2147483648"/>
              <pc:sldLayoutMk cId="1911165193" sldId="2147483649"/>
              <ac:spMk id="5" creationId="{00000000-0000-0000-0000-000000000000}"/>
            </ac:spMkLst>
          </pc:spChg>
        </pc:sldLayoutChg>
        <pc:sldLayoutChg chg="modSp mod">
          <pc:chgData name="Prof. Huang Hsienda (LHS)" userId="2c71ca4b-4948-4cbe-ba53-48a6e3799345" providerId="ADAL" clId="{D75B419B-52AB-4688-906C-429D22F27C8E}" dt="2021-01-10T14:49:43.478" v="5" actId="20577"/>
          <pc:sldLayoutMkLst>
            <pc:docMk/>
            <pc:sldMasterMk cId="438792350" sldId="2147483648"/>
            <pc:sldLayoutMk cId="1869470124" sldId="2147483650"/>
          </pc:sldLayoutMkLst>
          <pc:spChg chg="mod">
            <ac:chgData name="Prof. Huang Hsienda (LHS)" userId="2c71ca4b-4948-4cbe-ba53-48a6e3799345" providerId="ADAL" clId="{D75B419B-52AB-4688-906C-429D22F27C8E}" dt="2021-01-10T14:49:43.478" v="5" actId="20577"/>
            <ac:spMkLst>
              <pc:docMk/>
              <pc:sldMasterMk cId="438792350" sldId="2147483648"/>
              <pc:sldLayoutMk cId="1869470124" sldId="2147483650"/>
              <ac:spMk id="5" creationId="{00000000-0000-0000-0000-000000000000}"/>
            </ac:spMkLst>
          </pc:spChg>
        </pc:sldLayoutChg>
        <pc:sldLayoutChg chg="modSp mod">
          <pc:chgData name="Prof. Huang Hsienda (LHS)" userId="2c71ca4b-4948-4cbe-ba53-48a6e3799345" providerId="ADAL" clId="{D75B419B-52AB-4688-906C-429D22F27C8E}" dt="2021-01-10T14:49:46.255" v="6" actId="20577"/>
          <pc:sldLayoutMkLst>
            <pc:docMk/>
            <pc:sldMasterMk cId="438792350" sldId="2147483648"/>
            <pc:sldLayoutMk cId="740759355" sldId="2147483651"/>
          </pc:sldLayoutMkLst>
          <pc:spChg chg="mod">
            <ac:chgData name="Prof. Huang Hsienda (LHS)" userId="2c71ca4b-4948-4cbe-ba53-48a6e3799345" providerId="ADAL" clId="{D75B419B-52AB-4688-906C-429D22F27C8E}" dt="2021-01-10T14:49:46.255" v="6" actId="20577"/>
            <ac:spMkLst>
              <pc:docMk/>
              <pc:sldMasterMk cId="438792350" sldId="2147483648"/>
              <pc:sldLayoutMk cId="740759355" sldId="2147483651"/>
              <ac:spMk id="5" creationId="{00000000-0000-0000-0000-000000000000}"/>
            </ac:spMkLst>
          </pc:spChg>
        </pc:sldLayoutChg>
        <pc:sldLayoutChg chg="modSp mod">
          <pc:chgData name="Prof. Huang Hsienda (LHS)" userId="2c71ca4b-4948-4cbe-ba53-48a6e3799345" providerId="ADAL" clId="{D75B419B-52AB-4688-906C-429D22F27C8E}" dt="2021-01-10T14:49:49.845" v="7" actId="20577"/>
          <pc:sldLayoutMkLst>
            <pc:docMk/>
            <pc:sldMasterMk cId="438792350" sldId="2147483648"/>
            <pc:sldLayoutMk cId="1285228804" sldId="2147483652"/>
          </pc:sldLayoutMkLst>
          <pc:spChg chg="mod">
            <ac:chgData name="Prof. Huang Hsienda (LHS)" userId="2c71ca4b-4948-4cbe-ba53-48a6e3799345" providerId="ADAL" clId="{D75B419B-52AB-4688-906C-429D22F27C8E}" dt="2021-01-10T14:49:49.845" v="7" actId="20577"/>
            <ac:spMkLst>
              <pc:docMk/>
              <pc:sldMasterMk cId="438792350" sldId="2147483648"/>
              <pc:sldLayoutMk cId="1285228804" sldId="2147483652"/>
              <ac:spMk id="6" creationId="{00000000-0000-0000-0000-000000000000}"/>
            </ac:spMkLst>
          </pc:spChg>
        </pc:sldLayoutChg>
        <pc:sldLayoutChg chg="modSp mod">
          <pc:chgData name="Prof. Huang Hsienda (LHS)" userId="2c71ca4b-4948-4cbe-ba53-48a6e3799345" providerId="ADAL" clId="{D75B419B-52AB-4688-906C-429D22F27C8E}" dt="2021-01-10T14:49:53.015" v="8" actId="20577"/>
          <pc:sldLayoutMkLst>
            <pc:docMk/>
            <pc:sldMasterMk cId="438792350" sldId="2147483648"/>
            <pc:sldLayoutMk cId="1789376348" sldId="2147483653"/>
          </pc:sldLayoutMkLst>
          <pc:spChg chg="mod">
            <ac:chgData name="Prof. Huang Hsienda (LHS)" userId="2c71ca4b-4948-4cbe-ba53-48a6e3799345" providerId="ADAL" clId="{D75B419B-52AB-4688-906C-429D22F27C8E}" dt="2021-01-10T14:49:53.015" v="8" actId="20577"/>
            <ac:spMkLst>
              <pc:docMk/>
              <pc:sldMasterMk cId="438792350" sldId="2147483648"/>
              <pc:sldLayoutMk cId="1789376348" sldId="2147483653"/>
              <ac:spMk id="8" creationId="{00000000-0000-0000-0000-000000000000}"/>
            </ac:spMkLst>
          </pc:spChg>
        </pc:sldLayoutChg>
        <pc:sldLayoutChg chg="modSp mod">
          <pc:chgData name="Prof. Huang Hsienda (LHS)" userId="2c71ca4b-4948-4cbe-ba53-48a6e3799345" providerId="ADAL" clId="{D75B419B-52AB-4688-906C-429D22F27C8E}" dt="2021-01-10T14:49:30.943" v="3" actId="20577"/>
          <pc:sldLayoutMkLst>
            <pc:docMk/>
            <pc:sldMasterMk cId="438792350" sldId="2147483648"/>
            <pc:sldLayoutMk cId="502278611" sldId="2147483654"/>
          </pc:sldLayoutMkLst>
          <pc:spChg chg="mod">
            <ac:chgData name="Prof. Huang Hsienda (LHS)" userId="2c71ca4b-4948-4cbe-ba53-48a6e3799345" providerId="ADAL" clId="{D75B419B-52AB-4688-906C-429D22F27C8E}" dt="2021-01-10T14:49:30.943" v="3" actId="20577"/>
            <ac:spMkLst>
              <pc:docMk/>
              <pc:sldMasterMk cId="438792350" sldId="2147483648"/>
              <pc:sldLayoutMk cId="502278611" sldId="2147483654"/>
              <ac:spMk id="4" creationId="{00000000-0000-0000-0000-000000000000}"/>
            </ac:spMkLst>
          </pc:spChg>
        </pc:sldLayoutChg>
        <pc:sldLayoutChg chg="modSp mod">
          <pc:chgData name="Prof. Huang Hsienda (LHS)" userId="2c71ca4b-4948-4cbe-ba53-48a6e3799345" providerId="ADAL" clId="{D75B419B-52AB-4688-906C-429D22F27C8E}" dt="2021-01-10T14:49:59.289" v="9" actId="20577"/>
          <pc:sldLayoutMkLst>
            <pc:docMk/>
            <pc:sldMasterMk cId="438792350" sldId="2147483648"/>
            <pc:sldLayoutMk cId="1450573622" sldId="2147483655"/>
          </pc:sldLayoutMkLst>
          <pc:spChg chg="mod">
            <ac:chgData name="Prof. Huang Hsienda (LHS)" userId="2c71ca4b-4948-4cbe-ba53-48a6e3799345" providerId="ADAL" clId="{D75B419B-52AB-4688-906C-429D22F27C8E}" dt="2021-01-10T14:49:59.289" v="9" actId="20577"/>
            <ac:spMkLst>
              <pc:docMk/>
              <pc:sldMasterMk cId="438792350" sldId="2147483648"/>
              <pc:sldLayoutMk cId="1450573622" sldId="2147483655"/>
              <ac:spMk id="3" creationId="{00000000-0000-0000-0000-000000000000}"/>
            </ac:spMkLst>
          </pc:spChg>
        </pc:sldLayoutChg>
        <pc:sldLayoutChg chg="modSp mod">
          <pc:chgData name="Prof. Huang Hsienda (LHS)" userId="2c71ca4b-4948-4cbe-ba53-48a6e3799345" providerId="ADAL" clId="{D75B419B-52AB-4688-906C-429D22F27C8E}" dt="2021-01-10T14:50:02.884" v="11" actId="20577"/>
          <pc:sldLayoutMkLst>
            <pc:docMk/>
            <pc:sldMasterMk cId="438792350" sldId="2147483648"/>
            <pc:sldLayoutMk cId="1037127828" sldId="2147483656"/>
          </pc:sldLayoutMkLst>
          <pc:spChg chg="mod">
            <ac:chgData name="Prof. Huang Hsienda (LHS)" userId="2c71ca4b-4948-4cbe-ba53-48a6e3799345" providerId="ADAL" clId="{D75B419B-52AB-4688-906C-429D22F27C8E}" dt="2021-01-10T14:50:02.884" v="11" actId="20577"/>
            <ac:spMkLst>
              <pc:docMk/>
              <pc:sldMasterMk cId="438792350" sldId="2147483648"/>
              <pc:sldLayoutMk cId="1037127828" sldId="2147483656"/>
              <ac:spMk id="6"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C919F7-3BE7-8746-8796-EE404D9FBE6A}" type="datetimeFigureOut">
              <a:rPr kumimoji="1" lang="zh-CN" altLang="en-US" smtClean="0"/>
              <a:t>2023/11/19</a:t>
            </a:fld>
            <a:endParaRPr kumimoji="1" lang="zh-CN" altLang="en-US"/>
          </a:p>
        </p:txBody>
      </p:sp>
      <p:sp>
        <p:nvSpPr>
          <p:cNvPr id="4" name="幻灯片图像占位符 3"/>
          <p:cNvSpPr>
            <a:spLocks noGrp="1" noRot="1" noChangeAspect="1"/>
          </p:cNvSpPr>
          <p:nvPr>
            <p:ph type="sldImg" idx="2"/>
          </p:nvPr>
        </p:nvSpPr>
        <p:spPr>
          <a:xfrm>
            <a:off x="728663" y="685800"/>
            <a:ext cx="540067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2E1266F-39BA-0A4B-91B7-41F55E5A698E}" type="slidenum">
              <a:rPr kumimoji="1" lang="zh-CN" altLang="en-US" smtClean="0"/>
              <a:t>‹#›</a:t>
            </a:fld>
            <a:endParaRPr kumimoji="1" lang="zh-CN" altLang="en-US"/>
          </a:p>
        </p:txBody>
      </p:sp>
    </p:spTree>
    <p:extLst>
      <p:ext uri="{BB962C8B-B14F-4D97-AF65-F5344CB8AC3E}">
        <p14:creationId xmlns:p14="http://schemas.microsoft.com/office/powerpoint/2010/main" val="259519804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28663" y="685800"/>
            <a:ext cx="540067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E1266F-39BA-0A4B-91B7-41F55E5A698E}" type="slidenum">
              <a:rPr kumimoji="1" lang="zh-CN" altLang="en-US" smtClean="0"/>
              <a:t>1</a:t>
            </a:fld>
            <a:endParaRPr kumimoji="1" lang="zh-CN" altLang="en-US"/>
          </a:p>
        </p:txBody>
      </p:sp>
    </p:spTree>
    <p:extLst>
      <p:ext uri="{BB962C8B-B14F-4D97-AF65-F5344CB8AC3E}">
        <p14:creationId xmlns:p14="http://schemas.microsoft.com/office/powerpoint/2010/main" val="3430383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274">
              <a:defRPr sz="1600">
                <a:solidFill>
                  <a:schemeClr val="tx1"/>
                </a:solidFill>
                <a:latin typeface="Helvetica" pitchFamily="34" charset="0"/>
              </a:defRPr>
            </a:lvl1pPr>
            <a:lvl2pPr marL="730171" indent="-280835" defTabSz="914274">
              <a:defRPr sz="1600">
                <a:solidFill>
                  <a:schemeClr val="tx1"/>
                </a:solidFill>
                <a:latin typeface="Helvetica" pitchFamily="34" charset="0"/>
              </a:defRPr>
            </a:lvl2pPr>
            <a:lvl3pPr marL="1123340" indent="-224668" defTabSz="914274">
              <a:defRPr sz="1600">
                <a:solidFill>
                  <a:schemeClr val="tx1"/>
                </a:solidFill>
                <a:latin typeface="Helvetica" pitchFamily="34" charset="0"/>
              </a:defRPr>
            </a:lvl3pPr>
            <a:lvl4pPr marL="1572677" indent="-224668" defTabSz="914274">
              <a:defRPr sz="1600">
                <a:solidFill>
                  <a:schemeClr val="tx1"/>
                </a:solidFill>
                <a:latin typeface="Helvetica" pitchFamily="34" charset="0"/>
              </a:defRPr>
            </a:lvl4pPr>
            <a:lvl5pPr marL="2022013" indent="-224668" defTabSz="914274">
              <a:defRPr sz="1600">
                <a:solidFill>
                  <a:schemeClr val="tx1"/>
                </a:solidFill>
                <a:latin typeface="Helvetica" pitchFamily="34" charset="0"/>
              </a:defRPr>
            </a:lvl5pPr>
            <a:lvl6pPr marL="2471349" indent="-224668" defTabSz="914274" eaLnBrk="0" fontAlgn="base" hangingPunct="0">
              <a:spcBef>
                <a:spcPct val="0"/>
              </a:spcBef>
              <a:spcAft>
                <a:spcPct val="0"/>
              </a:spcAft>
              <a:defRPr sz="1600">
                <a:solidFill>
                  <a:schemeClr val="tx1"/>
                </a:solidFill>
                <a:latin typeface="Helvetica" pitchFamily="34" charset="0"/>
              </a:defRPr>
            </a:lvl6pPr>
            <a:lvl7pPr marL="2920685" indent="-224668" defTabSz="914274" eaLnBrk="0" fontAlgn="base" hangingPunct="0">
              <a:spcBef>
                <a:spcPct val="0"/>
              </a:spcBef>
              <a:spcAft>
                <a:spcPct val="0"/>
              </a:spcAft>
              <a:defRPr sz="1600">
                <a:solidFill>
                  <a:schemeClr val="tx1"/>
                </a:solidFill>
                <a:latin typeface="Helvetica" pitchFamily="34" charset="0"/>
              </a:defRPr>
            </a:lvl7pPr>
            <a:lvl8pPr marL="3370021" indent="-224668" defTabSz="914274" eaLnBrk="0" fontAlgn="base" hangingPunct="0">
              <a:spcBef>
                <a:spcPct val="0"/>
              </a:spcBef>
              <a:spcAft>
                <a:spcPct val="0"/>
              </a:spcAft>
              <a:defRPr sz="1600">
                <a:solidFill>
                  <a:schemeClr val="tx1"/>
                </a:solidFill>
                <a:latin typeface="Helvetica" pitchFamily="34" charset="0"/>
              </a:defRPr>
            </a:lvl8pPr>
            <a:lvl9pPr marL="3819357" indent="-224668" defTabSz="914274" eaLnBrk="0" fontAlgn="base" hangingPunct="0">
              <a:spcBef>
                <a:spcPct val="0"/>
              </a:spcBef>
              <a:spcAft>
                <a:spcPct val="0"/>
              </a:spcAft>
              <a:defRPr sz="1600">
                <a:solidFill>
                  <a:schemeClr val="tx1"/>
                </a:solidFill>
                <a:latin typeface="Helvetica" pitchFamily="34" charset="0"/>
              </a:defRPr>
            </a:lvl9pPr>
          </a:lstStyle>
          <a:p>
            <a:fld id="{85A5584C-8230-4F36-A7FB-9D74A904050F}" type="slidenum">
              <a:rPr lang="en-US" altLang="zh-TW" sz="1200"/>
              <a:pPr/>
              <a:t>2</a:t>
            </a:fld>
            <a:endParaRPr lang="en-US" altLang="zh-TW" sz="1200"/>
          </a:p>
        </p:txBody>
      </p:sp>
      <p:sp>
        <p:nvSpPr>
          <p:cNvPr id="81923" name="Rectangle 2"/>
          <p:cNvSpPr>
            <a:spLocks noChangeArrowheads="1"/>
          </p:cNvSpPr>
          <p:nvPr/>
        </p:nvSpPr>
        <p:spPr bwMode="auto">
          <a:xfrm>
            <a:off x="3886408" y="0"/>
            <a:ext cx="2971593" cy="45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9867" tIns="44934" rIns="89867" bIns="44934" anchor="ctr"/>
          <a:lstStyle>
            <a:lvl1pPr>
              <a:defRPr sz="1600">
                <a:solidFill>
                  <a:schemeClr val="tx1"/>
                </a:solidFill>
                <a:latin typeface="Helvetica" pitchFamily="34" charset="0"/>
              </a:defRPr>
            </a:lvl1pPr>
            <a:lvl2pPr marL="742950" indent="-285750">
              <a:defRPr sz="1600">
                <a:solidFill>
                  <a:schemeClr val="tx1"/>
                </a:solidFill>
                <a:latin typeface="Helvetica" pitchFamily="34" charset="0"/>
              </a:defRPr>
            </a:lvl2pPr>
            <a:lvl3pPr marL="1143000" indent="-228600">
              <a:defRPr sz="1600">
                <a:solidFill>
                  <a:schemeClr val="tx1"/>
                </a:solidFill>
                <a:latin typeface="Helvetica" pitchFamily="34" charset="0"/>
              </a:defRPr>
            </a:lvl3pPr>
            <a:lvl4pPr marL="1600200" indent="-228600">
              <a:defRPr sz="1600">
                <a:solidFill>
                  <a:schemeClr val="tx1"/>
                </a:solidFill>
                <a:latin typeface="Helvetica" pitchFamily="34" charset="0"/>
              </a:defRPr>
            </a:lvl4pPr>
            <a:lvl5pPr marL="2057400" indent="-228600">
              <a:defRPr sz="1600">
                <a:solidFill>
                  <a:schemeClr val="tx1"/>
                </a:solidFill>
                <a:latin typeface="Helvetica" pitchFamily="34" charset="0"/>
              </a:defRPr>
            </a:lvl5pPr>
            <a:lvl6pPr marL="2514600" indent="-228600" eaLnBrk="0" fontAlgn="base" hangingPunct="0">
              <a:spcBef>
                <a:spcPct val="0"/>
              </a:spcBef>
              <a:spcAft>
                <a:spcPct val="0"/>
              </a:spcAft>
              <a:defRPr sz="1600">
                <a:solidFill>
                  <a:schemeClr val="tx1"/>
                </a:solidFill>
                <a:latin typeface="Helvetica" pitchFamily="34" charset="0"/>
              </a:defRPr>
            </a:lvl6pPr>
            <a:lvl7pPr marL="2971800" indent="-228600" eaLnBrk="0" fontAlgn="base" hangingPunct="0">
              <a:spcBef>
                <a:spcPct val="0"/>
              </a:spcBef>
              <a:spcAft>
                <a:spcPct val="0"/>
              </a:spcAft>
              <a:defRPr sz="1600">
                <a:solidFill>
                  <a:schemeClr val="tx1"/>
                </a:solidFill>
                <a:latin typeface="Helvetica" pitchFamily="34" charset="0"/>
              </a:defRPr>
            </a:lvl7pPr>
            <a:lvl8pPr marL="3429000" indent="-228600" eaLnBrk="0" fontAlgn="base" hangingPunct="0">
              <a:spcBef>
                <a:spcPct val="0"/>
              </a:spcBef>
              <a:spcAft>
                <a:spcPct val="0"/>
              </a:spcAft>
              <a:defRPr sz="1600">
                <a:solidFill>
                  <a:schemeClr val="tx1"/>
                </a:solidFill>
                <a:latin typeface="Helvetica" pitchFamily="34" charset="0"/>
              </a:defRPr>
            </a:lvl8pPr>
            <a:lvl9pPr marL="3886200" indent="-228600" eaLnBrk="0" fontAlgn="base" hangingPunct="0">
              <a:spcBef>
                <a:spcPct val="0"/>
              </a:spcBef>
              <a:spcAft>
                <a:spcPct val="0"/>
              </a:spcAft>
              <a:defRPr sz="1600">
                <a:solidFill>
                  <a:schemeClr val="tx1"/>
                </a:solidFill>
                <a:latin typeface="Helvetica" pitchFamily="34" charset="0"/>
              </a:defRPr>
            </a:lvl9pPr>
          </a:lstStyle>
          <a:p>
            <a:endParaRPr lang="zh-TW" altLang="en-US"/>
          </a:p>
        </p:txBody>
      </p:sp>
      <p:sp>
        <p:nvSpPr>
          <p:cNvPr id="81924" name="Rectangle 3"/>
          <p:cNvSpPr>
            <a:spLocks noChangeArrowheads="1"/>
          </p:cNvSpPr>
          <p:nvPr/>
        </p:nvSpPr>
        <p:spPr bwMode="auto">
          <a:xfrm>
            <a:off x="3886408" y="8687425"/>
            <a:ext cx="2971593" cy="45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75" tIns="44443" rIns="90475" bIns="44443" anchor="b"/>
          <a:lstStyle>
            <a:lvl1pPr defTabSz="930275">
              <a:defRPr sz="1600">
                <a:solidFill>
                  <a:schemeClr val="tx1"/>
                </a:solidFill>
                <a:latin typeface="Helvetica" pitchFamily="34" charset="0"/>
              </a:defRPr>
            </a:lvl1pPr>
            <a:lvl2pPr marL="742950" indent="-285750" defTabSz="930275">
              <a:defRPr sz="1600">
                <a:solidFill>
                  <a:schemeClr val="tx1"/>
                </a:solidFill>
                <a:latin typeface="Helvetica" pitchFamily="34" charset="0"/>
              </a:defRPr>
            </a:lvl2pPr>
            <a:lvl3pPr marL="1143000" indent="-228600" defTabSz="930275">
              <a:defRPr sz="1600">
                <a:solidFill>
                  <a:schemeClr val="tx1"/>
                </a:solidFill>
                <a:latin typeface="Helvetica" pitchFamily="34" charset="0"/>
              </a:defRPr>
            </a:lvl3pPr>
            <a:lvl4pPr marL="1600200" indent="-228600" defTabSz="930275">
              <a:defRPr sz="1600">
                <a:solidFill>
                  <a:schemeClr val="tx1"/>
                </a:solidFill>
                <a:latin typeface="Helvetica" pitchFamily="34" charset="0"/>
              </a:defRPr>
            </a:lvl4pPr>
            <a:lvl5pPr marL="2057400" indent="-228600" defTabSz="930275">
              <a:defRPr sz="1600">
                <a:solidFill>
                  <a:schemeClr val="tx1"/>
                </a:solidFill>
                <a:latin typeface="Helvetica" pitchFamily="34" charset="0"/>
              </a:defRPr>
            </a:lvl5pPr>
            <a:lvl6pPr marL="2514600" indent="-228600" defTabSz="930275" eaLnBrk="0" fontAlgn="base" hangingPunct="0">
              <a:spcBef>
                <a:spcPct val="0"/>
              </a:spcBef>
              <a:spcAft>
                <a:spcPct val="0"/>
              </a:spcAft>
              <a:defRPr sz="1600">
                <a:solidFill>
                  <a:schemeClr val="tx1"/>
                </a:solidFill>
                <a:latin typeface="Helvetica" pitchFamily="34" charset="0"/>
              </a:defRPr>
            </a:lvl6pPr>
            <a:lvl7pPr marL="2971800" indent="-228600" defTabSz="930275" eaLnBrk="0" fontAlgn="base" hangingPunct="0">
              <a:spcBef>
                <a:spcPct val="0"/>
              </a:spcBef>
              <a:spcAft>
                <a:spcPct val="0"/>
              </a:spcAft>
              <a:defRPr sz="1600">
                <a:solidFill>
                  <a:schemeClr val="tx1"/>
                </a:solidFill>
                <a:latin typeface="Helvetica" pitchFamily="34" charset="0"/>
              </a:defRPr>
            </a:lvl7pPr>
            <a:lvl8pPr marL="3429000" indent="-228600" defTabSz="930275" eaLnBrk="0" fontAlgn="base" hangingPunct="0">
              <a:spcBef>
                <a:spcPct val="0"/>
              </a:spcBef>
              <a:spcAft>
                <a:spcPct val="0"/>
              </a:spcAft>
              <a:defRPr sz="1600">
                <a:solidFill>
                  <a:schemeClr val="tx1"/>
                </a:solidFill>
                <a:latin typeface="Helvetica" pitchFamily="34" charset="0"/>
              </a:defRPr>
            </a:lvl8pPr>
            <a:lvl9pPr marL="3886200" indent="-228600" defTabSz="930275" eaLnBrk="0" fontAlgn="base" hangingPunct="0">
              <a:spcBef>
                <a:spcPct val="0"/>
              </a:spcBef>
              <a:spcAft>
                <a:spcPct val="0"/>
              </a:spcAft>
              <a:defRPr sz="1600">
                <a:solidFill>
                  <a:schemeClr val="tx1"/>
                </a:solidFill>
                <a:latin typeface="Helvetica" pitchFamily="34" charset="0"/>
              </a:defRPr>
            </a:lvl9pPr>
          </a:lstStyle>
          <a:p>
            <a:pPr algn="r"/>
            <a:r>
              <a:rPr lang="en-US" altLang="zh-TW" sz="1300">
                <a:latin typeface="Times New Roman" pitchFamily="18" charset="0"/>
              </a:rPr>
              <a:t>1</a:t>
            </a:r>
          </a:p>
        </p:txBody>
      </p:sp>
      <p:sp>
        <p:nvSpPr>
          <p:cNvPr id="81925" name="Rectangle 4"/>
          <p:cNvSpPr>
            <a:spLocks noChangeArrowheads="1"/>
          </p:cNvSpPr>
          <p:nvPr/>
        </p:nvSpPr>
        <p:spPr bwMode="auto">
          <a:xfrm>
            <a:off x="0" y="8687425"/>
            <a:ext cx="2971593" cy="45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9867" tIns="44934" rIns="89867" bIns="44934" anchor="ctr"/>
          <a:lstStyle>
            <a:lvl1pPr>
              <a:defRPr sz="1600">
                <a:solidFill>
                  <a:schemeClr val="tx1"/>
                </a:solidFill>
                <a:latin typeface="Helvetica" pitchFamily="34" charset="0"/>
              </a:defRPr>
            </a:lvl1pPr>
            <a:lvl2pPr marL="742950" indent="-285750">
              <a:defRPr sz="1600">
                <a:solidFill>
                  <a:schemeClr val="tx1"/>
                </a:solidFill>
                <a:latin typeface="Helvetica" pitchFamily="34" charset="0"/>
              </a:defRPr>
            </a:lvl2pPr>
            <a:lvl3pPr marL="1143000" indent="-228600">
              <a:defRPr sz="1600">
                <a:solidFill>
                  <a:schemeClr val="tx1"/>
                </a:solidFill>
                <a:latin typeface="Helvetica" pitchFamily="34" charset="0"/>
              </a:defRPr>
            </a:lvl3pPr>
            <a:lvl4pPr marL="1600200" indent="-228600">
              <a:defRPr sz="1600">
                <a:solidFill>
                  <a:schemeClr val="tx1"/>
                </a:solidFill>
                <a:latin typeface="Helvetica" pitchFamily="34" charset="0"/>
              </a:defRPr>
            </a:lvl4pPr>
            <a:lvl5pPr marL="2057400" indent="-228600">
              <a:defRPr sz="1600">
                <a:solidFill>
                  <a:schemeClr val="tx1"/>
                </a:solidFill>
                <a:latin typeface="Helvetica" pitchFamily="34" charset="0"/>
              </a:defRPr>
            </a:lvl5pPr>
            <a:lvl6pPr marL="2514600" indent="-228600" eaLnBrk="0" fontAlgn="base" hangingPunct="0">
              <a:spcBef>
                <a:spcPct val="0"/>
              </a:spcBef>
              <a:spcAft>
                <a:spcPct val="0"/>
              </a:spcAft>
              <a:defRPr sz="1600">
                <a:solidFill>
                  <a:schemeClr val="tx1"/>
                </a:solidFill>
                <a:latin typeface="Helvetica" pitchFamily="34" charset="0"/>
              </a:defRPr>
            </a:lvl6pPr>
            <a:lvl7pPr marL="2971800" indent="-228600" eaLnBrk="0" fontAlgn="base" hangingPunct="0">
              <a:spcBef>
                <a:spcPct val="0"/>
              </a:spcBef>
              <a:spcAft>
                <a:spcPct val="0"/>
              </a:spcAft>
              <a:defRPr sz="1600">
                <a:solidFill>
                  <a:schemeClr val="tx1"/>
                </a:solidFill>
                <a:latin typeface="Helvetica" pitchFamily="34" charset="0"/>
              </a:defRPr>
            </a:lvl7pPr>
            <a:lvl8pPr marL="3429000" indent="-228600" eaLnBrk="0" fontAlgn="base" hangingPunct="0">
              <a:spcBef>
                <a:spcPct val="0"/>
              </a:spcBef>
              <a:spcAft>
                <a:spcPct val="0"/>
              </a:spcAft>
              <a:defRPr sz="1600">
                <a:solidFill>
                  <a:schemeClr val="tx1"/>
                </a:solidFill>
                <a:latin typeface="Helvetica" pitchFamily="34" charset="0"/>
              </a:defRPr>
            </a:lvl8pPr>
            <a:lvl9pPr marL="3886200" indent="-228600" eaLnBrk="0" fontAlgn="base" hangingPunct="0">
              <a:spcBef>
                <a:spcPct val="0"/>
              </a:spcBef>
              <a:spcAft>
                <a:spcPct val="0"/>
              </a:spcAft>
              <a:defRPr sz="1600">
                <a:solidFill>
                  <a:schemeClr val="tx1"/>
                </a:solidFill>
                <a:latin typeface="Helvetica" pitchFamily="34" charset="0"/>
              </a:defRPr>
            </a:lvl9pPr>
          </a:lstStyle>
          <a:p>
            <a:endParaRPr lang="zh-TW" altLang="en-US"/>
          </a:p>
        </p:txBody>
      </p:sp>
      <p:sp>
        <p:nvSpPr>
          <p:cNvPr id="81926" name="Rectangle 5"/>
          <p:cNvSpPr>
            <a:spLocks noChangeArrowheads="1"/>
          </p:cNvSpPr>
          <p:nvPr/>
        </p:nvSpPr>
        <p:spPr bwMode="auto">
          <a:xfrm>
            <a:off x="0" y="0"/>
            <a:ext cx="2971593" cy="45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9867" tIns="44934" rIns="89867" bIns="44934" anchor="ctr"/>
          <a:lstStyle>
            <a:lvl1pPr>
              <a:defRPr sz="1600">
                <a:solidFill>
                  <a:schemeClr val="tx1"/>
                </a:solidFill>
                <a:latin typeface="Helvetica" pitchFamily="34" charset="0"/>
              </a:defRPr>
            </a:lvl1pPr>
            <a:lvl2pPr marL="742950" indent="-285750">
              <a:defRPr sz="1600">
                <a:solidFill>
                  <a:schemeClr val="tx1"/>
                </a:solidFill>
                <a:latin typeface="Helvetica" pitchFamily="34" charset="0"/>
              </a:defRPr>
            </a:lvl2pPr>
            <a:lvl3pPr marL="1143000" indent="-228600">
              <a:defRPr sz="1600">
                <a:solidFill>
                  <a:schemeClr val="tx1"/>
                </a:solidFill>
                <a:latin typeface="Helvetica" pitchFamily="34" charset="0"/>
              </a:defRPr>
            </a:lvl3pPr>
            <a:lvl4pPr marL="1600200" indent="-228600">
              <a:defRPr sz="1600">
                <a:solidFill>
                  <a:schemeClr val="tx1"/>
                </a:solidFill>
                <a:latin typeface="Helvetica" pitchFamily="34" charset="0"/>
              </a:defRPr>
            </a:lvl4pPr>
            <a:lvl5pPr marL="2057400" indent="-228600">
              <a:defRPr sz="1600">
                <a:solidFill>
                  <a:schemeClr val="tx1"/>
                </a:solidFill>
                <a:latin typeface="Helvetica" pitchFamily="34" charset="0"/>
              </a:defRPr>
            </a:lvl5pPr>
            <a:lvl6pPr marL="2514600" indent="-228600" eaLnBrk="0" fontAlgn="base" hangingPunct="0">
              <a:spcBef>
                <a:spcPct val="0"/>
              </a:spcBef>
              <a:spcAft>
                <a:spcPct val="0"/>
              </a:spcAft>
              <a:defRPr sz="1600">
                <a:solidFill>
                  <a:schemeClr val="tx1"/>
                </a:solidFill>
                <a:latin typeface="Helvetica" pitchFamily="34" charset="0"/>
              </a:defRPr>
            </a:lvl6pPr>
            <a:lvl7pPr marL="2971800" indent="-228600" eaLnBrk="0" fontAlgn="base" hangingPunct="0">
              <a:spcBef>
                <a:spcPct val="0"/>
              </a:spcBef>
              <a:spcAft>
                <a:spcPct val="0"/>
              </a:spcAft>
              <a:defRPr sz="1600">
                <a:solidFill>
                  <a:schemeClr val="tx1"/>
                </a:solidFill>
                <a:latin typeface="Helvetica" pitchFamily="34" charset="0"/>
              </a:defRPr>
            </a:lvl7pPr>
            <a:lvl8pPr marL="3429000" indent="-228600" eaLnBrk="0" fontAlgn="base" hangingPunct="0">
              <a:spcBef>
                <a:spcPct val="0"/>
              </a:spcBef>
              <a:spcAft>
                <a:spcPct val="0"/>
              </a:spcAft>
              <a:defRPr sz="1600">
                <a:solidFill>
                  <a:schemeClr val="tx1"/>
                </a:solidFill>
                <a:latin typeface="Helvetica" pitchFamily="34" charset="0"/>
              </a:defRPr>
            </a:lvl8pPr>
            <a:lvl9pPr marL="3886200" indent="-228600" eaLnBrk="0" fontAlgn="base" hangingPunct="0">
              <a:spcBef>
                <a:spcPct val="0"/>
              </a:spcBef>
              <a:spcAft>
                <a:spcPct val="0"/>
              </a:spcAft>
              <a:defRPr sz="1600">
                <a:solidFill>
                  <a:schemeClr val="tx1"/>
                </a:solidFill>
                <a:latin typeface="Helvetica" pitchFamily="34" charset="0"/>
              </a:defRPr>
            </a:lvl9pPr>
          </a:lstStyle>
          <a:p>
            <a:endParaRPr lang="zh-TW" altLang="en-US"/>
          </a:p>
        </p:txBody>
      </p:sp>
      <p:sp>
        <p:nvSpPr>
          <p:cNvPr id="81927" name="Rectangle 6"/>
          <p:cNvSpPr>
            <a:spLocks noGrp="1" noRot="1" noChangeAspect="1" noChangeArrowheads="1" noTextEdit="1"/>
          </p:cNvSpPr>
          <p:nvPr>
            <p:ph type="sldImg"/>
          </p:nvPr>
        </p:nvSpPr>
        <p:spPr>
          <a:xfrm>
            <a:off x="741363" y="692150"/>
            <a:ext cx="5375275" cy="3414713"/>
          </a:xfrm>
          <a:ln w="12700" cap="flat"/>
        </p:spPr>
      </p:sp>
      <p:sp>
        <p:nvSpPr>
          <p:cNvPr id="81928" name="Rectangle 7"/>
          <p:cNvSpPr>
            <a:spLocks noGrp="1" noChangeArrowheads="1"/>
          </p:cNvSpPr>
          <p:nvPr>
            <p:ph type="body" idx="1"/>
          </p:nvPr>
        </p:nvSpPr>
        <p:spPr>
          <a:xfrm>
            <a:off x="913260" y="4343713"/>
            <a:ext cx="5031482" cy="41138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75" tIns="44443" rIns="90475" bIns="44443" anchor="ctr"/>
          <a:lstStyle/>
          <a:p>
            <a:endParaRPr lang="zh-TW" altLang="zh-TW" smtClean="0"/>
          </a:p>
        </p:txBody>
      </p:sp>
    </p:spTree>
    <p:extLst>
      <p:ext uri="{BB962C8B-B14F-4D97-AF65-F5344CB8AC3E}">
        <p14:creationId xmlns:p14="http://schemas.microsoft.com/office/powerpoint/2010/main" val="1782882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56C4D5A-4668-42F7-930C-C57A4C7DE0BE}" type="slidenum">
              <a:rPr lang="zh-TW" altLang="en-US" smtClean="0"/>
              <a:t>29</a:t>
            </a:fld>
            <a:endParaRPr lang="zh-TW" altLang="en-US"/>
          </a:p>
        </p:txBody>
      </p:sp>
    </p:spTree>
    <p:extLst>
      <p:ext uri="{BB962C8B-B14F-4D97-AF65-F5344CB8AC3E}">
        <p14:creationId xmlns:p14="http://schemas.microsoft.com/office/powerpoint/2010/main" val="2187409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350169" y="1122363"/>
            <a:ext cx="8101013"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350169" y="3602038"/>
            <a:ext cx="8101013"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98F74C2E-5481-4CB2-A42F-E95F568BA354}" type="datetime1">
              <a:rPr kumimoji="1" lang="zh-CN" altLang="en-US" smtClean="0"/>
              <a:t>2023/11/19</a:t>
            </a:fld>
            <a:endParaRPr kumimoji="1" lang="zh-CN" altLang="en-US"/>
          </a:p>
        </p:txBody>
      </p:sp>
      <p:sp>
        <p:nvSpPr>
          <p:cNvPr id="5" name="页脚占位符 4"/>
          <p:cNvSpPr>
            <a:spLocks noGrp="1"/>
          </p:cNvSpPr>
          <p:nvPr>
            <p:ph type="ftr" sz="quarter" idx="11"/>
          </p:nvPr>
        </p:nvSpPr>
        <p:spPr/>
        <p:txBody>
          <a:bodyPr/>
          <a:lstStyle/>
          <a:p>
            <a:r>
              <a:rPr kumimoji="1" lang="en-US" altLang="zh-CN" smtClean="0"/>
              <a:t>2023 Fall / Dr. Lee Tzong-Yi / NYCU</a:t>
            </a:r>
            <a:endParaRPr kumimoji="1" lang="zh-CN" altLang="en-US" dirty="0"/>
          </a:p>
        </p:txBody>
      </p:sp>
      <p:sp>
        <p:nvSpPr>
          <p:cNvPr id="6" name="幻灯片编号占位符 5"/>
          <p:cNvSpPr>
            <a:spLocks noGrp="1"/>
          </p:cNvSpPr>
          <p:nvPr>
            <p:ph type="sldNum" sz="quarter" idx="12"/>
          </p:nvPr>
        </p:nvSpPr>
        <p:spPr/>
        <p:txBody>
          <a:bodyPr/>
          <a:lstStyle/>
          <a:p>
            <a:fld id="{EB8F4B19-15CE-6447-8B5B-203C99CD9CD4}" type="slidenum">
              <a:rPr kumimoji="1" lang="zh-CN" altLang="en-US" smtClean="0"/>
              <a:t>‹#›</a:t>
            </a:fld>
            <a:endParaRPr kumimoji="1" lang="zh-CN" altLang="en-US"/>
          </a:p>
        </p:txBody>
      </p:sp>
    </p:spTree>
    <p:extLst>
      <p:ext uri="{BB962C8B-B14F-4D97-AF65-F5344CB8AC3E}">
        <p14:creationId xmlns:p14="http://schemas.microsoft.com/office/powerpoint/2010/main" val="1911165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4100620C-511A-4932-BB67-5211B611DD43}" type="datetime1">
              <a:rPr kumimoji="1" lang="zh-CN" altLang="en-US" smtClean="0"/>
              <a:t>2023/11/19</a:t>
            </a:fld>
            <a:endParaRPr kumimoji="1" lang="zh-CN" altLang="en-US"/>
          </a:p>
        </p:txBody>
      </p:sp>
      <p:sp>
        <p:nvSpPr>
          <p:cNvPr id="5" name="页脚占位符 4"/>
          <p:cNvSpPr>
            <a:spLocks noGrp="1"/>
          </p:cNvSpPr>
          <p:nvPr>
            <p:ph type="ftr" sz="quarter" idx="11"/>
          </p:nvPr>
        </p:nvSpPr>
        <p:spPr/>
        <p:txBody>
          <a:bodyPr/>
          <a:lstStyle/>
          <a:p>
            <a:r>
              <a:rPr kumimoji="1" lang="en-US" altLang="zh-CN" smtClean="0"/>
              <a:t>2023 Fall / Dr. Lee Tzong-Yi / NYCU</a:t>
            </a:r>
            <a:endParaRPr kumimoji="1" lang="zh-CN" altLang="en-US"/>
          </a:p>
        </p:txBody>
      </p:sp>
      <p:sp>
        <p:nvSpPr>
          <p:cNvPr id="6" name="幻灯片编号占位符 5"/>
          <p:cNvSpPr>
            <a:spLocks noGrp="1"/>
          </p:cNvSpPr>
          <p:nvPr>
            <p:ph type="sldNum" sz="quarter" idx="12"/>
          </p:nvPr>
        </p:nvSpPr>
        <p:spPr/>
        <p:txBody>
          <a:bodyPr/>
          <a:lstStyle/>
          <a:p>
            <a:fld id="{EB8F4B19-15CE-6447-8B5B-203C99CD9CD4}" type="slidenum">
              <a:rPr kumimoji="1" lang="zh-CN" altLang="en-US" smtClean="0"/>
              <a:t>‹#›</a:t>
            </a:fld>
            <a:endParaRPr kumimoji="1" lang="zh-CN" altLang="en-US"/>
          </a:p>
        </p:txBody>
      </p:sp>
    </p:spTree>
    <p:extLst>
      <p:ext uri="{BB962C8B-B14F-4D97-AF65-F5344CB8AC3E}">
        <p14:creationId xmlns:p14="http://schemas.microsoft.com/office/powerpoint/2010/main" val="654887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729716" y="365125"/>
            <a:ext cx="2329041" cy="5811838"/>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742593" y="365125"/>
            <a:ext cx="6852106"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84E44FC5-DCF7-4E80-BAC3-A8A2F8E9F905}" type="datetime1">
              <a:rPr kumimoji="1" lang="zh-CN" altLang="en-US" smtClean="0"/>
              <a:t>2023/11/19</a:t>
            </a:fld>
            <a:endParaRPr kumimoji="1" lang="zh-CN" altLang="en-US"/>
          </a:p>
        </p:txBody>
      </p:sp>
      <p:sp>
        <p:nvSpPr>
          <p:cNvPr id="5" name="页脚占位符 4"/>
          <p:cNvSpPr>
            <a:spLocks noGrp="1"/>
          </p:cNvSpPr>
          <p:nvPr>
            <p:ph type="ftr" sz="quarter" idx="11"/>
          </p:nvPr>
        </p:nvSpPr>
        <p:spPr/>
        <p:txBody>
          <a:bodyPr/>
          <a:lstStyle/>
          <a:p>
            <a:r>
              <a:rPr kumimoji="1" lang="en-US" altLang="zh-CN" smtClean="0"/>
              <a:t>2023 Fall / Dr. Lee Tzong-Yi / NYCU</a:t>
            </a:r>
            <a:endParaRPr kumimoji="1" lang="zh-CN" altLang="en-US"/>
          </a:p>
        </p:txBody>
      </p:sp>
      <p:sp>
        <p:nvSpPr>
          <p:cNvPr id="6" name="幻灯片编号占位符 5"/>
          <p:cNvSpPr>
            <a:spLocks noGrp="1"/>
          </p:cNvSpPr>
          <p:nvPr>
            <p:ph type="sldNum" sz="quarter" idx="12"/>
          </p:nvPr>
        </p:nvSpPr>
        <p:spPr/>
        <p:txBody>
          <a:bodyPr/>
          <a:lstStyle/>
          <a:p>
            <a:fld id="{EB8F4B19-15CE-6447-8B5B-203C99CD9CD4}" type="slidenum">
              <a:rPr kumimoji="1" lang="zh-CN" altLang="en-US" smtClean="0"/>
              <a:t>‹#›</a:t>
            </a:fld>
            <a:endParaRPr kumimoji="1" lang="zh-CN" altLang="en-US"/>
          </a:p>
        </p:txBody>
      </p:sp>
    </p:spTree>
    <p:extLst>
      <p:ext uri="{BB962C8B-B14F-4D97-AF65-F5344CB8AC3E}">
        <p14:creationId xmlns:p14="http://schemas.microsoft.com/office/powerpoint/2010/main" val="1529195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lvl1pPr>
              <a:defRPr sz="3200" b="1">
                <a:latin typeface="Arial" panose="020B0604020202020204" pitchFamily="34" charset="0"/>
                <a:ea typeface="微软雅黑" charset="0"/>
                <a:cs typeface="Arial" panose="020B0604020202020204" pitchFamily="34" charset="0"/>
              </a:defRPr>
            </a:lvl1pPr>
          </a:lstStyle>
          <a:p>
            <a:r>
              <a:rPr kumimoji="1" lang="zh-CN" altLang="en-US" dirty="0"/>
              <a:t>单击此处编辑母版标题样式</a:t>
            </a:r>
          </a:p>
        </p:txBody>
      </p:sp>
      <p:sp>
        <p:nvSpPr>
          <p:cNvPr id="3" name="内容占位符 2"/>
          <p:cNvSpPr>
            <a:spLocks noGrp="1"/>
          </p:cNvSpPr>
          <p:nvPr>
            <p:ph idx="1"/>
          </p:nvPr>
        </p:nvSpPr>
        <p:spPr/>
        <p:txBody>
          <a:bodyPr/>
          <a:lstStyle>
            <a:lvl1pPr>
              <a:defRPr sz="2400" b="0">
                <a:latin typeface="Arial" panose="020B0604020202020204" pitchFamily="34" charset="0"/>
                <a:ea typeface="微软雅黑" charset="0"/>
                <a:cs typeface="Arial" panose="020B0604020202020204" pitchFamily="34" charset="0"/>
              </a:defRPr>
            </a:lvl1pPr>
            <a:lvl2pPr>
              <a:lnSpc>
                <a:spcPct val="120000"/>
              </a:lnSpc>
              <a:spcAft>
                <a:spcPts val="300"/>
              </a:spcAft>
              <a:defRPr>
                <a:latin typeface="Times New Roman" panose="02020603050405020304" pitchFamily="18" charset="0"/>
                <a:ea typeface="楷体" panose="02010609060101010101" pitchFamily="49" charset="-122"/>
                <a:cs typeface="Times New Roman" panose="02020603050405020304" pitchFamily="18" charset="0"/>
              </a:defRPr>
            </a:lvl2pPr>
            <a:lvl3pPr>
              <a:lnSpc>
                <a:spcPct val="120000"/>
              </a:lnSpc>
              <a:defRPr>
                <a:latin typeface="微软雅黑" charset="0"/>
                <a:ea typeface="微软雅黑" charset="0"/>
                <a:cs typeface="微软雅黑" charset="0"/>
              </a:defRPr>
            </a:lvl3pPr>
            <a:lvl4pPr>
              <a:defRPr>
                <a:latin typeface="微软雅黑" charset="0"/>
                <a:ea typeface="微软雅黑" charset="0"/>
                <a:cs typeface="微软雅黑" charset="0"/>
              </a:defRPr>
            </a:lvl4pPr>
            <a:lvl5pPr>
              <a:lnSpc>
                <a:spcPct val="120000"/>
              </a:lnSpc>
              <a:defRPr>
                <a:latin typeface="微软雅黑" charset="0"/>
                <a:ea typeface="微软雅黑" charset="0"/>
                <a:cs typeface="微软雅黑" charset="0"/>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p:cNvSpPr>
            <a:spLocks noGrp="1"/>
          </p:cNvSpPr>
          <p:nvPr>
            <p:ph type="dt" sz="half" idx="10"/>
          </p:nvPr>
        </p:nvSpPr>
        <p:spPr/>
        <p:txBody>
          <a:bodyPr/>
          <a:lstStyle/>
          <a:p>
            <a:fld id="{61E6E34B-A4E6-40F3-994B-7B8FF9D9BFA4}" type="datetime1">
              <a:rPr kumimoji="1" lang="zh-CN" altLang="en-US" smtClean="0"/>
              <a:t>2023/11/19</a:t>
            </a:fld>
            <a:endParaRPr kumimoji="1" lang="zh-CN" altLang="en-US"/>
          </a:p>
        </p:txBody>
      </p:sp>
      <p:sp>
        <p:nvSpPr>
          <p:cNvPr id="5" name="页脚占位符 4"/>
          <p:cNvSpPr>
            <a:spLocks noGrp="1"/>
          </p:cNvSpPr>
          <p:nvPr>
            <p:ph type="ftr" sz="quarter" idx="11"/>
          </p:nvPr>
        </p:nvSpPr>
        <p:spPr/>
        <p:txBody>
          <a:bodyPr/>
          <a:lstStyle/>
          <a:p>
            <a:r>
              <a:rPr kumimoji="1" lang="en-US" altLang="zh-CN" smtClean="0"/>
              <a:t>2023 Fall / Dr. Lee Tzong-Yi / NYCU</a:t>
            </a:r>
            <a:endParaRPr kumimoji="1" lang="zh-CN" altLang="en-US" dirty="0"/>
          </a:p>
        </p:txBody>
      </p:sp>
      <p:sp>
        <p:nvSpPr>
          <p:cNvPr id="6" name="幻灯片编号占位符 5"/>
          <p:cNvSpPr>
            <a:spLocks noGrp="1"/>
          </p:cNvSpPr>
          <p:nvPr>
            <p:ph type="sldNum" sz="quarter" idx="12"/>
          </p:nvPr>
        </p:nvSpPr>
        <p:spPr/>
        <p:txBody>
          <a:bodyPr/>
          <a:lstStyle/>
          <a:p>
            <a:fld id="{EB8F4B19-15CE-6447-8B5B-203C99CD9CD4}" type="slidenum">
              <a:rPr kumimoji="1" lang="zh-CN" altLang="en-US" smtClean="0"/>
              <a:t>‹#›</a:t>
            </a:fld>
            <a:endParaRPr kumimoji="1" lang="zh-CN" altLang="en-US"/>
          </a:p>
        </p:txBody>
      </p:sp>
      <p:sp>
        <p:nvSpPr>
          <p:cNvPr id="8" name="矩形 7"/>
          <p:cNvSpPr/>
          <p:nvPr userDrawn="1"/>
        </p:nvSpPr>
        <p:spPr>
          <a:xfrm>
            <a:off x="213628" y="1503760"/>
            <a:ext cx="3999515" cy="18692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p:cNvSpPr/>
          <p:nvPr userDrawn="1"/>
        </p:nvSpPr>
        <p:spPr>
          <a:xfrm>
            <a:off x="-4971" y="1503758"/>
            <a:ext cx="218599" cy="18693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869470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36967" y="1709739"/>
            <a:ext cx="9316164"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736967" y="4589464"/>
            <a:ext cx="9316164"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4F39004D-7F2B-40AA-9737-92A255D26B84}" type="datetime1">
              <a:rPr kumimoji="1" lang="zh-CN" altLang="en-US" smtClean="0"/>
              <a:t>2023/11/19</a:t>
            </a:fld>
            <a:endParaRPr kumimoji="1" lang="zh-CN" altLang="en-US"/>
          </a:p>
        </p:txBody>
      </p:sp>
      <p:sp>
        <p:nvSpPr>
          <p:cNvPr id="5" name="页脚占位符 4"/>
          <p:cNvSpPr>
            <a:spLocks noGrp="1"/>
          </p:cNvSpPr>
          <p:nvPr>
            <p:ph type="ftr" sz="quarter" idx="11"/>
          </p:nvPr>
        </p:nvSpPr>
        <p:spPr/>
        <p:txBody>
          <a:bodyPr/>
          <a:lstStyle/>
          <a:p>
            <a:r>
              <a:rPr kumimoji="1" lang="en-US" altLang="zh-CN" smtClean="0"/>
              <a:t>2023 Fall / Dr. Lee Tzong-Yi / NYCU</a:t>
            </a:r>
            <a:endParaRPr kumimoji="1" lang="zh-CN" altLang="en-US" dirty="0"/>
          </a:p>
        </p:txBody>
      </p:sp>
      <p:sp>
        <p:nvSpPr>
          <p:cNvPr id="6" name="幻灯片编号占位符 5"/>
          <p:cNvSpPr>
            <a:spLocks noGrp="1"/>
          </p:cNvSpPr>
          <p:nvPr>
            <p:ph type="sldNum" sz="quarter" idx="12"/>
          </p:nvPr>
        </p:nvSpPr>
        <p:spPr/>
        <p:txBody>
          <a:bodyPr/>
          <a:lstStyle/>
          <a:p>
            <a:fld id="{EB8F4B19-15CE-6447-8B5B-203C99CD9CD4}" type="slidenum">
              <a:rPr kumimoji="1" lang="zh-CN" altLang="en-US" smtClean="0"/>
              <a:t>‹#›</a:t>
            </a:fld>
            <a:endParaRPr kumimoji="1" lang="zh-CN" altLang="en-US"/>
          </a:p>
        </p:txBody>
      </p:sp>
    </p:spTree>
    <p:extLst>
      <p:ext uri="{BB962C8B-B14F-4D97-AF65-F5344CB8AC3E}">
        <p14:creationId xmlns:p14="http://schemas.microsoft.com/office/powerpoint/2010/main" val="740759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742593" y="1825625"/>
            <a:ext cx="4590574"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5468183" y="1825625"/>
            <a:ext cx="4590574"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BEE6B501-C335-430B-9252-12B976D5F688}" type="datetime1">
              <a:rPr kumimoji="1" lang="zh-CN" altLang="en-US" smtClean="0"/>
              <a:t>2023/11/19</a:t>
            </a:fld>
            <a:endParaRPr kumimoji="1" lang="zh-CN" altLang="en-US"/>
          </a:p>
        </p:txBody>
      </p:sp>
      <p:sp>
        <p:nvSpPr>
          <p:cNvPr id="6" name="页脚占位符 5"/>
          <p:cNvSpPr>
            <a:spLocks noGrp="1"/>
          </p:cNvSpPr>
          <p:nvPr>
            <p:ph type="ftr" sz="quarter" idx="11"/>
          </p:nvPr>
        </p:nvSpPr>
        <p:spPr/>
        <p:txBody>
          <a:bodyPr/>
          <a:lstStyle/>
          <a:p>
            <a:r>
              <a:rPr kumimoji="1" lang="en-US" altLang="zh-CN" smtClean="0"/>
              <a:t>2023 Fall / Dr. Lee Tzong-Yi / NYCU</a:t>
            </a:r>
            <a:endParaRPr kumimoji="1" lang="zh-CN" altLang="en-US" dirty="0"/>
          </a:p>
        </p:txBody>
      </p:sp>
      <p:sp>
        <p:nvSpPr>
          <p:cNvPr id="7" name="幻灯片编号占位符 6"/>
          <p:cNvSpPr>
            <a:spLocks noGrp="1"/>
          </p:cNvSpPr>
          <p:nvPr>
            <p:ph type="sldNum" sz="quarter" idx="12"/>
          </p:nvPr>
        </p:nvSpPr>
        <p:spPr/>
        <p:txBody>
          <a:bodyPr/>
          <a:lstStyle/>
          <a:p>
            <a:fld id="{EB8F4B19-15CE-6447-8B5B-203C99CD9CD4}" type="slidenum">
              <a:rPr kumimoji="1" lang="zh-CN" altLang="en-US" smtClean="0"/>
              <a:t>‹#›</a:t>
            </a:fld>
            <a:endParaRPr kumimoji="1" lang="zh-CN" altLang="en-US"/>
          </a:p>
        </p:txBody>
      </p:sp>
      <p:sp>
        <p:nvSpPr>
          <p:cNvPr id="8" name="矩形 7"/>
          <p:cNvSpPr/>
          <p:nvPr userDrawn="1"/>
        </p:nvSpPr>
        <p:spPr>
          <a:xfrm>
            <a:off x="213628" y="1503760"/>
            <a:ext cx="3999515" cy="18692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p:cNvSpPr/>
          <p:nvPr userDrawn="1"/>
        </p:nvSpPr>
        <p:spPr>
          <a:xfrm>
            <a:off x="-4971" y="1503758"/>
            <a:ext cx="218599" cy="18693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285228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744000" y="365126"/>
            <a:ext cx="9316164"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744000" y="1681163"/>
            <a:ext cx="456947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744000" y="2505075"/>
            <a:ext cx="456947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5468183" y="1681163"/>
            <a:ext cx="459198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5468183" y="2505075"/>
            <a:ext cx="4591981"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2CD60D75-FDD4-4E71-9A73-38C6843D525A}" type="datetime1">
              <a:rPr kumimoji="1" lang="zh-CN" altLang="en-US" smtClean="0"/>
              <a:t>2023/11/19</a:t>
            </a:fld>
            <a:endParaRPr kumimoji="1" lang="zh-CN" altLang="en-US"/>
          </a:p>
        </p:txBody>
      </p:sp>
      <p:sp>
        <p:nvSpPr>
          <p:cNvPr id="8" name="页脚占位符 7"/>
          <p:cNvSpPr>
            <a:spLocks noGrp="1"/>
          </p:cNvSpPr>
          <p:nvPr>
            <p:ph type="ftr" sz="quarter" idx="11"/>
          </p:nvPr>
        </p:nvSpPr>
        <p:spPr/>
        <p:txBody>
          <a:bodyPr/>
          <a:lstStyle/>
          <a:p>
            <a:r>
              <a:rPr kumimoji="1" lang="en-US" altLang="zh-CN" smtClean="0"/>
              <a:t>2023 Fall / Dr. Lee Tzong-Yi / NYCU</a:t>
            </a:r>
            <a:endParaRPr kumimoji="1" lang="zh-CN" altLang="en-US" dirty="0"/>
          </a:p>
        </p:txBody>
      </p:sp>
      <p:sp>
        <p:nvSpPr>
          <p:cNvPr id="9" name="幻灯片编号占位符 8"/>
          <p:cNvSpPr>
            <a:spLocks noGrp="1"/>
          </p:cNvSpPr>
          <p:nvPr>
            <p:ph type="sldNum" sz="quarter" idx="12"/>
          </p:nvPr>
        </p:nvSpPr>
        <p:spPr/>
        <p:txBody>
          <a:bodyPr/>
          <a:lstStyle/>
          <a:p>
            <a:fld id="{EB8F4B19-15CE-6447-8B5B-203C99CD9CD4}" type="slidenum">
              <a:rPr kumimoji="1" lang="zh-CN" altLang="en-US" smtClean="0"/>
              <a:t>‹#›</a:t>
            </a:fld>
            <a:endParaRPr kumimoji="1" lang="zh-CN" altLang="en-US"/>
          </a:p>
        </p:txBody>
      </p:sp>
      <p:sp>
        <p:nvSpPr>
          <p:cNvPr id="10" name="矩形 9"/>
          <p:cNvSpPr/>
          <p:nvPr userDrawn="1"/>
        </p:nvSpPr>
        <p:spPr>
          <a:xfrm>
            <a:off x="213628" y="1503760"/>
            <a:ext cx="3999515" cy="18692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userDrawn="1"/>
        </p:nvSpPr>
        <p:spPr>
          <a:xfrm>
            <a:off x="-4971" y="1503758"/>
            <a:ext cx="218599" cy="18693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789376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32014537-B226-4676-B0D2-2E0338667790}" type="datetime1">
              <a:rPr kumimoji="1" lang="zh-CN" altLang="en-US" smtClean="0"/>
              <a:t>2023/11/19</a:t>
            </a:fld>
            <a:endParaRPr kumimoji="1" lang="zh-CN" altLang="en-US"/>
          </a:p>
        </p:txBody>
      </p:sp>
      <p:sp>
        <p:nvSpPr>
          <p:cNvPr id="4" name="页脚占位符 3"/>
          <p:cNvSpPr>
            <a:spLocks noGrp="1"/>
          </p:cNvSpPr>
          <p:nvPr>
            <p:ph type="ftr" sz="quarter" idx="11"/>
          </p:nvPr>
        </p:nvSpPr>
        <p:spPr/>
        <p:txBody>
          <a:bodyPr/>
          <a:lstStyle/>
          <a:p>
            <a:r>
              <a:rPr kumimoji="1" lang="en-US" altLang="zh-CN" smtClean="0"/>
              <a:t>2023 Fall / Dr. Lee Tzong-Yi / NYCU</a:t>
            </a:r>
            <a:endParaRPr kumimoji="1" lang="zh-CN" altLang="en-US" dirty="0"/>
          </a:p>
        </p:txBody>
      </p:sp>
      <p:sp>
        <p:nvSpPr>
          <p:cNvPr id="5" name="幻灯片编号占位符 4"/>
          <p:cNvSpPr>
            <a:spLocks noGrp="1"/>
          </p:cNvSpPr>
          <p:nvPr>
            <p:ph type="sldNum" sz="quarter" idx="12"/>
          </p:nvPr>
        </p:nvSpPr>
        <p:spPr/>
        <p:txBody>
          <a:bodyPr/>
          <a:lstStyle/>
          <a:p>
            <a:fld id="{EB8F4B19-15CE-6447-8B5B-203C99CD9CD4}" type="slidenum">
              <a:rPr kumimoji="1" lang="zh-CN" altLang="en-US" smtClean="0"/>
              <a:t>‹#›</a:t>
            </a:fld>
            <a:endParaRPr kumimoji="1" lang="zh-CN" altLang="en-US"/>
          </a:p>
        </p:txBody>
      </p:sp>
    </p:spTree>
    <p:extLst>
      <p:ext uri="{BB962C8B-B14F-4D97-AF65-F5344CB8AC3E}">
        <p14:creationId xmlns:p14="http://schemas.microsoft.com/office/powerpoint/2010/main" val="5022786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BDF4684-5BDC-4865-A8E0-3180D86A2689}" type="datetime1">
              <a:rPr kumimoji="1" lang="zh-CN" altLang="en-US" smtClean="0"/>
              <a:t>2023/11/19</a:t>
            </a:fld>
            <a:endParaRPr kumimoji="1" lang="zh-CN" altLang="en-US"/>
          </a:p>
        </p:txBody>
      </p:sp>
      <p:sp>
        <p:nvSpPr>
          <p:cNvPr id="3" name="页脚占位符 2"/>
          <p:cNvSpPr>
            <a:spLocks noGrp="1"/>
          </p:cNvSpPr>
          <p:nvPr>
            <p:ph type="ftr" sz="quarter" idx="11"/>
          </p:nvPr>
        </p:nvSpPr>
        <p:spPr/>
        <p:txBody>
          <a:bodyPr/>
          <a:lstStyle/>
          <a:p>
            <a:r>
              <a:rPr kumimoji="1" lang="en-US" altLang="zh-CN" smtClean="0"/>
              <a:t>2023 Fall / Dr. Lee Tzong-Yi / NYCU</a:t>
            </a:r>
            <a:endParaRPr kumimoji="1" lang="zh-CN" altLang="en-US" dirty="0"/>
          </a:p>
        </p:txBody>
      </p:sp>
      <p:sp>
        <p:nvSpPr>
          <p:cNvPr id="4" name="幻灯片编号占位符 3"/>
          <p:cNvSpPr>
            <a:spLocks noGrp="1"/>
          </p:cNvSpPr>
          <p:nvPr>
            <p:ph type="sldNum" sz="quarter" idx="12"/>
          </p:nvPr>
        </p:nvSpPr>
        <p:spPr/>
        <p:txBody>
          <a:bodyPr/>
          <a:lstStyle/>
          <a:p>
            <a:fld id="{EB8F4B19-15CE-6447-8B5B-203C99CD9CD4}" type="slidenum">
              <a:rPr kumimoji="1" lang="zh-CN" altLang="en-US" smtClean="0"/>
              <a:t>‹#›</a:t>
            </a:fld>
            <a:endParaRPr kumimoji="1" lang="zh-CN" altLang="en-US"/>
          </a:p>
        </p:txBody>
      </p:sp>
    </p:spTree>
    <p:extLst>
      <p:ext uri="{BB962C8B-B14F-4D97-AF65-F5344CB8AC3E}">
        <p14:creationId xmlns:p14="http://schemas.microsoft.com/office/powerpoint/2010/main" val="1450573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744000" y="457200"/>
            <a:ext cx="3483716"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4591981" y="987426"/>
            <a:ext cx="546818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744000" y="2057400"/>
            <a:ext cx="3483716"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A061AFE5-ECF1-46E5-9277-DA0C14E170DF}" type="datetime1">
              <a:rPr kumimoji="1" lang="zh-CN" altLang="en-US" smtClean="0"/>
              <a:t>2023/11/19</a:t>
            </a:fld>
            <a:endParaRPr kumimoji="1" lang="zh-CN" altLang="en-US"/>
          </a:p>
        </p:txBody>
      </p:sp>
      <p:sp>
        <p:nvSpPr>
          <p:cNvPr id="6" name="页脚占位符 5"/>
          <p:cNvSpPr>
            <a:spLocks noGrp="1"/>
          </p:cNvSpPr>
          <p:nvPr>
            <p:ph type="ftr" sz="quarter" idx="11"/>
          </p:nvPr>
        </p:nvSpPr>
        <p:spPr/>
        <p:txBody>
          <a:bodyPr/>
          <a:lstStyle/>
          <a:p>
            <a:r>
              <a:rPr kumimoji="1" lang="en-US" altLang="zh-CN" smtClean="0"/>
              <a:t>2023 Fall / Dr. Lee Tzong-Yi / NYCU</a:t>
            </a:r>
            <a:endParaRPr kumimoji="1" lang="zh-CN" altLang="en-US" dirty="0"/>
          </a:p>
        </p:txBody>
      </p:sp>
      <p:sp>
        <p:nvSpPr>
          <p:cNvPr id="7" name="幻灯片编号占位符 6"/>
          <p:cNvSpPr>
            <a:spLocks noGrp="1"/>
          </p:cNvSpPr>
          <p:nvPr>
            <p:ph type="sldNum" sz="quarter" idx="12"/>
          </p:nvPr>
        </p:nvSpPr>
        <p:spPr/>
        <p:txBody>
          <a:bodyPr/>
          <a:lstStyle/>
          <a:p>
            <a:fld id="{EB8F4B19-15CE-6447-8B5B-203C99CD9CD4}" type="slidenum">
              <a:rPr kumimoji="1" lang="zh-CN" altLang="en-US" smtClean="0"/>
              <a:t>‹#›</a:t>
            </a:fld>
            <a:endParaRPr kumimoji="1" lang="zh-CN" altLang="en-US"/>
          </a:p>
        </p:txBody>
      </p:sp>
    </p:spTree>
    <p:extLst>
      <p:ext uri="{BB962C8B-B14F-4D97-AF65-F5344CB8AC3E}">
        <p14:creationId xmlns:p14="http://schemas.microsoft.com/office/powerpoint/2010/main" val="1037127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744000" y="457200"/>
            <a:ext cx="3483716"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4591981" y="987426"/>
            <a:ext cx="546818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744000" y="2057400"/>
            <a:ext cx="3483716"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7275FA7A-EAF9-4878-B8BA-0B64478D1ECF}" type="datetime1">
              <a:rPr kumimoji="1" lang="zh-CN" altLang="en-US" smtClean="0"/>
              <a:t>2023/11/19</a:t>
            </a:fld>
            <a:endParaRPr kumimoji="1" lang="zh-CN" altLang="en-US"/>
          </a:p>
        </p:txBody>
      </p:sp>
      <p:sp>
        <p:nvSpPr>
          <p:cNvPr id="6" name="页脚占位符 5"/>
          <p:cNvSpPr>
            <a:spLocks noGrp="1"/>
          </p:cNvSpPr>
          <p:nvPr>
            <p:ph type="ftr" sz="quarter" idx="11"/>
          </p:nvPr>
        </p:nvSpPr>
        <p:spPr/>
        <p:txBody>
          <a:bodyPr/>
          <a:lstStyle/>
          <a:p>
            <a:r>
              <a:rPr kumimoji="1" lang="en-US" altLang="zh-CN" smtClean="0"/>
              <a:t>2023 Fall / Dr. Lee Tzong-Yi / NYCU</a:t>
            </a:r>
            <a:endParaRPr kumimoji="1" lang="zh-CN" altLang="en-US"/>
          </a:p>
        </p:txBody>
      </p:sp>
      <p:sp>
        <p:nvSpPr>
          <p:cNvPr id="7" name="幻灯片编号占位符 6"/>
          <p:cNvSpPr>
            <a:spLocks noGrp="1"/>
          </p:cNvSpPr>
          <p:nvPr>
            <p:ph type="sldNum" sz="quarter" idx="12"/>
          </p:nvPr>
        </p:nvSpPr>
        <p:spPr/>
        <p:txBody>
          <a:bodyPr/>
          <a:lstStyle/>
          <a:p>
            <a:fld id="{EB8F4B19-15CE-6447-8B5B-203C99CD9CD4}" type="slidenum">
              <a:rPr kumimoji="1" lang="zh-CN" altLang="en-US" smtClean="0"/>
              <a:t>‹#›</a:t>
            </a:fld>
            <a:endParaRPr kumimoji="1" lang="zh-CN" altLang="en-US"/>
          </a:p>
        </p:txBody>
      </p:sp>
    </p:spTree>
    <p:extLst>
      <p:ext uri="{BB962C8B-B14F-4D97-AF65-F5344CB8AC3E}">
        <p14:creationId xmlns:p14="http://schemas.microsoft.com/office/powerpoint/2010/main" val="1034949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742593" y="365126"/>
            <a:ext cx="9316164"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742593" y="1825625"/>
            <a:ext cx="9316164" cy="4351338"/>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p:cNvSpPr>
            <a:spLocks noGrp="1"/>
          </p:cNvSpPr>
          <p:nvPr>
            <p:ph type="dt" sz="half" idx="2"/>
          </p:nvPr>
        </p:nvSpPr>
        <p:spPr>
          <a:xfrm>
            <a:off x="742593" y="6356351"/>
            <a:ext cx="2430304"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170B51-97F6-4662-B78E-8470ED963106}" type="datetime1">
              <a:rPr kumimoji="1" lang="zh-CN" altLang="en-US" smtClean="0"/>
              <a:t>2023/11/19</a:t>
            </a:fld>
            <a:endParaRPr kumimoji="1" lang="zh-CN" altLang="en-US"/>
          </a:p>
        </p:txBody>
      </p:sp>
      <p:sp>
        <p:nvSpPr>
          <p:cNvPr id="5" name="页脚占位符 4"/>
          <p:cNvSpPr>
            <a:spLocks noGrp="1"/>
          </p:cNvSpPr>
          <p:nvPr>
            <p:ph type="ftr" sz="quarter" idx="3"/>
          </p:nvPr>
        </p:nvSpPr>
        <p:spPr>
          <a:xfrm>
            <a:off x="3577947" y="6356351"/>
            <a:ext cx="3645456"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en-US" altLang="zh-CN" smtClean="0"/>
              <a:t>2023 Fall / Dr. Lee Tzong-Yi / NYCU</a:t>
            </a:r>
            <a:endParaRPr kumimoji="1" lang="zh-CN" altLang="en-US" dirty="0"/>
          </a:p>
        </p:txBody>
      </p:sp>
      <p:sp>
        <p:nvSpPr>
          <p:cNvPr id="6" name="幻灯片编号占位符 5"/>
          <p:cNvSpPr>
            <a:spLocks noGrp="1"/>
          </p:cNvSpPr>
          <p:nvPr>
            <p:ph type="sldNum" sz="quarter" idx="4"/>
          </p:nvPr>
        </p:nvSpPr>
        <p:spPr>
          <a:xfrm>
            <a:off x="7628453" y="6356351"/>
            <a:ext cx="2430304"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8F4B19-15CE-6447-8B5B-203C99CD9CD4}" type="slidenum">
              <a:rPr kumimoji="1" lang="zh-CN" altLang="en-US" smtClean="0"/>
              <a:t>‹#›</a:t>
            </a:fld>
            <a:endParaRPr kumimoji="1" lang="zh-CN" altLang="en-US"/>
          </a:p>
        </p:txBody>
      </p:sp>
    </p:spTree>
    <p:extLst>
      <p:ext uri="{BB962C8B-B14F-4D97-AF65-F5344CB8AC3E}">
        <p14:creationId xmlns:p14="http://schemas.microsoft.com/office/powerpoint/2010/main" val="4387923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tw2.php.net/manual/en/language.types.callable.php" TargetMode="External"/><Relationship Id="rId3" Type="http://schemas.openxmlformats.org/officeDocument/2006/relationships/hyperlink" Target="http://tw2.php.net/manual/en/language.types.integer.php" TargetMode="External"/><Relationship Id="rId7" Type="http://schemas.openxmlformats.org/officeDocument/2006/relationships/hyperlink" Target="http://tw2.php.net/manual/en/language.types.object.php" TargetMode="External"/><Relationship Id="rId2" Type="http://schemas.openxmlformats.org/officeDocument/2006/relationships/hyperlink" Target="http://tw2.php.net/manual/en/language.types.boolean.php" TargetMode="External"/><Relationship Id="rId1" Type="http://schemas.openxmlformats.org/officeDocument/2006/relationships/slideLayout" Target="../slideLayouts/slideLayout2.xml"/><Relationship Id="rId6" Type="http://schemas.openxmlformats.org/officeDocument/2006/relationships/hyperlink" Target="http://tw2.php.net/manual/en/language.types.array.php" TargetMode="External"/><Relationship Id="rId11" Type="http://schemas.openxmlformats.org/officeDocument/2006/relationships/hyperlink" Target="http://php.net/manual/en/language.types.php" TargetMode="External"/><Relationship Id="rId5" Type="http://schemas.openxmlformats.org/officeDocument/2006/relationships/hyperlink" Target="http://tw2.php.net/manual/en/language.types.string.php" TargetMode="External"/><Relationship Id="rId10" Type="http://schemas.openxmlformats.org/officeDocument/2006/relationships/hyperlink" Target="http://tw2.php.net/manual/en/language.types.null.php" TargetMode="External"/><Relationship Id="rId4" Type="http://schemas.openxmlformats.org/officeDocument/2006/relationships/hyperlink" Target="http://tw2.php.net/manual/en/language.types.float.php" TargetMode="External"/><Relationship Id="rId9" Type="http://schemas.openxmlformats.org/officeDocument/2006/relationships/hyperlink" Target="http://tw2.php.net/manual/en/language.types.resource.php"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hyperlink" Target="http://php.net/manual/en/language.variables.superglobals.php" TargetMode="External"/><Relationship Id="rId4" Type="http://schemas.openxmlformats.org/officeDocument/2006/relationships/hyperlink" Target="http://php.net/manual/en/reserved.variables.globals.php"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php.net/manual/en/function.fmod.php"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php.net/manual/en/function.shell-exec.php"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php.net/manual/en/language.types.string.php"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php.net/manual/en/language.oop5.basic.php#language.oop5.basic.class"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php.net/manual/en/index.php"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php.net/manual/en/language.variables.scope.php"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php.net/manual/en/ref.filesystem.php" TargetMode="Externa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php.net/manual/en/function.fopen.php" TargetMode="External"/><Relationship Id="rId2" Type="http://schemas.openxmlformats.org/officeDocument/2006/relationships/hyperlink" Target="http://php.net/manual/en/language.types.resource.php" TargetMode="Externa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3" Type="http://schemas.openxmlformats.org/officeDocument/2006/relationships/hyperlink" Target="http://php.net/manual/en/function.fwrite.php" TargetMode="External"/><Relationship Id="rId2" Type="http://schemas.openxmlformats.org/officeDocument/2006/relationships/hyperlink" Target="http://php.net/manual/en/function.fopen.php" TargetMode="Externa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hyperlink" Target="http://php.net/manual/en/function.fclose.php"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4"/>
          <p:cNvGrpSpPr>
            <a:grpSpLocks/>
          </p:cNvGrpSpPr>
          <p:nvPr/>
        </p:nvGrpSpPr>
        <p:grpSpPr bwMode="auto">
          <a:xfrm>
            <a:off x="1511112" y="6387859"/>
            <a:ext cx="1798819" cy="419100"/>
            <a:chOff x="4041049" y="400136"/>
            <a:chExt cx="2030610" cy="419075"/>
          </a:xfrm>
        </p:grpSpPr>
        <p:sp>
          <p:nvSpPr>
            <p:cNvPr id="12" name="矩形 11"/>
            <p:cNvSpPr/>
            <p:nvPr/>
          </p:nvSpPr>
          <p:spPr>
            <a:xfrm>
              <a:off x="4041049" y="400136"/>
              <a:ext cx="2030610" cy="4190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lvl1pPr>
                <a:defRPr sz="3800">
                  <a:solidFill>
                    <a:srgbClr val="006699"/>
                  </a:solidFill>
                  <a:latin typeface="Palatino Linotype" panose="02040502050505030304" pitchFamily="18" charset="0"/>
                  <a:ea typeface="黑体" panose="02010609060101010101" pitchFamily="49" charset="-122"/>
                </a:defRPr>
              </a:lvl1pPr>
              <a:lvl2pPr marL="742950" indent="-285750">
                <a:defRPr sz="3800">
                  <a:solidFill>
                    <a:srgbClr val="006699"/>
                  </a:solidFill>
                  <a:latin typeface="Palatino Linotype" panose="02040502050505030304" pitchFamily="18" charset="0"/>
                  <a:ea typeface="黑体" panose="02010609060101010101" pitchFamily="49" charset="-122"/>
                </a:defRPr>
              </a:lvl2pPr>
              <a:lvl3pPr marL="1143000" indent="-228600">
                <a:defRPr sz="3800">
                  <a:solidFill>
                    <a:srgbClr val="006699"/>
                  </a:solidFill>
                  <a:latin typeface="Palatino Linotype" panose="02040502050505030304" pitchFamily="18" charset="0"/>
                  <a:ea typeface="黑体" panose="02010609060101010101" pitchFamily="49" charset="-122"/>
                </a:defRPr>
              </a:lvl3pPr>
              <a:lvl4pPr marL="1600200" indent="-228600">
                <a:defRPr sz="3800">
                  <a:solidFill>
                    <a:srgbClr val="006699"/>
                  </a:solidFill>
                  <a:latin typeface="Palatino Linotype" panose="02040502050505030304" pitchFamily="18" charset="0"/>
                  <a:ea typeface="黑体" panose="02010609060101010101" pitchFamily="49" charset="-122"/>
                </a:defRPr>
              </a:lvl4pPr>
              <a:lvl5pPr marL="2057400" indent="-228600">
                <a:defRPr sz="3800">
                  <a:solidFill>
                    <a:srgbClr val="006699"/>
                  </a:solidFill>
                  <a:latin typeface="Palatino Linotype" panose="02040502050505030304" pitchFamily="18" charset="0"/>
                  <a:ea typeface="黑体" panose="02010609060101010101" pitchFamily="49" charset="-122"/>
                </a:defRPr>
              </a:lvl5pPr>
              <a:lvl6pPr marL="2514600" indent="-228600" eaLnBrk="0" fontAlgn="base" hangingPunct="0">
                <a:spcBef>
                  <a:spcPct val="0"/>
                </a:spcBef>
                <a:spcAft>
                  <a:spcPct val="0"/>
                </a:spcAft>
                <a:defRPr sz="3800">
                  <a:solidFill>
                    <a:srgbClr val="006699"/>
                  </a:solidFill>
                  <a:latin typeface="Palatino Linotype" panose="02040502050505030304" pitchFamily="18" charset="0"/>
                  <a:ea typeface="黑体" panose="02010609060101010101" pitchFamily="49" charset="-122"/>
                </a:defRPr>
              </a:lvl6pPr>
              <a:lvl7pPr marL="2971800" indent="-228600" eaLnBrk="0" fontAlgn="base" hangingPunct="0">
                <a:spcBef>
                  <a:spcPct val="0"/>
                </a:spcBef>
                <a:spcAft>
                  <a:spcPct val="0"/>
                </a:spcAft>
                <a:defRPr sz="3800">
                  <a:solidFill>
                    <a:srgbClr val="006699"/>
                  </a:solidFill>
                  <a:latin typeface="Palatino Linotype" panose="02040502050505030304" pitchFamily="18" charset="0"/>
                  <a:ea typeface="黑体" panose="02010609060101010101" pitchFamily="49" charset="-122"/>
                </a:defRPr>
              </a:lvl7pPr>
              <a:lvl8pPr marL="3429000" indent="-228600" eaLnBrk="0" fontAlgn="base" hangingPunct="0">
                <a:spcBef>
                  <a:spcPct val="0"/>
                </a:spcBef>
                <a:spcAft>
                  <a:spcPct val="0"/>
                </a:spcAft>
                <a:defRPr sz="3800">
                  <a:solidFill>
                    <a:srgbClr val="006699"/>
                  </a:solidFill>
                  <a:latin typeface="Palatino Linotype" panose="02040502050505030304" pitchFamily="18" charset="0"/>
                  <a:ea typeface="黑体" panose="02010609060101010101" pitchFamily="49" charset="-122"/>
                </a:defRPr>
              </a:lvl8pPr>
              <a:lvl9pPr marL="3886200" indent="-228600" eaLnBrk="0" fontAlgn="base" hangingPunct="0">
                <a:spcBef>
                  <a:spcPct val="0"/>
                </a:spcBef>
                <a:spcAft>
                  <a:spcPct val="0"/>
                </a:spcAft>
                <a:defRPr sz="3800">
                  <a:solidFill>
                    <a:srgbClr val="006699"/>
                  </a:solidFill>
                  <a:latin typeface="Palatino Linotype" panose="02040502050505030304" pitchFamily="18" charset="0"/>
                  <a:ea typeface="黑体" panose="02010609060101010101" pitchFamily="49" charset="-122"/>
                </a:defRPr>
              </a:lvl9pPr>
            </a:lstStyle>
            <a:p>
              <a:pPr algn="ctr">
                <a:lnSpc>
                  <a:spcPct val="150000"/>
                </a:lnSpc>
                <a:defRPr/>
              </a:pPr>
              <a:r>
                <a:rPr lang="zh-CN" altLang="en-US" sz="1200" dirty="0">
                  <a:solidFill>
                    <a:schemeClr val="bg1"/>
                  </a:solidFill>
                  <a:latin typeface="+mn-lt"/>
                </a:rPr>
                <a:t>结合传统与现代</a:t>
              </a:r>
              <a:endParaRPr lang="en-US" altLang="zh-CN" sz="1200" dirty="0">
                <a:solidFill>
                  <a:schemeClr val="bg1"/>
                </a:solidFill>
                <a:latin typeface="+mn-lt"/>
              </a:endParaRPr>
            </a:p>
            <a:p>
              <a:pPr algn="ctr">
                <a:lnSpc>
                  <a:spcPct val="150000"/>
                </a:lnSpc>
                <a:defRPr/>
              </a:pPr>
              <a:r>
                <a:rPr lang="zh-CN" altLang="en-US" sz="1200" dirty="0">
                  <a:solidFill>
                    <a:schemeClr val="bg1"/>
                  </a:solidFill>
                  <a:latin typeface="+mn-lt"/>
                </a:rPr>
                <a:t>融会中国与西方</a:t>
              </a:r>
            </a:p>
          </p:txBody>
        </p:sp>
        <p:cxnSp>
          <p:nvCxnSpPr>
            <p:cNvPr id="13" name="直接连接符 12"/>
            <p:cNvCxnSpPr/>
            <p:nvPr/>
          </p:nvCxnSpPr>
          <p:spPr>
            <a:xfrm>
              <a:off x="4061689" y="609674"/>
              <a:ext cx="1835328"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0" y="1989477"/>
            <a:ext cx="9451181" cy="104434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p:nvSpPr>
        <p:spPr>
          <a:xfrm>
            <a:off x="9572029" y="1989477"/>
            <a:ext cx="1239262" cy="104434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p:cNvSpPr/>
          <p:nvPr/>
        </p:nvSpPr>
        <p:spPr>
          <a:xfrm>
            <a:off x="9459448" y="1989477"/>
            <a:ext cx="113240" cy="1044349"/>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1514311" y="3301118"/>
            <a:ext cx="8134090" cy="646331"/>
          </a:xfrm>
          <a:prstGeom prst="rect">
            <a:avLst/>
          </a:prstGeom>
        </p:spPr>
        <p:txBody>
          <a:bodyPr wrap="square">
            <a:spAutoFit/>
          </a:bodyPr>
          <a:lstStyle/>
          <a:p>
            <a:pPr algn="ctr"/>
            <a:r>
              <a:rPr lang="en-US" altLang="zh-CN" sz="3600" b="1" smtClean="0">
                <a:ea typeface="PMingLiU"/>
              </a:rPr>
              <a:t>PHP Programming I</a:t>
            </a:r>
            <a:endParaRPr lang="en-US" altLang="zh-CN" sz="3600" b="1" dirty="0" smtClean="0">
              <a:ea typeface="PMingLiU"/>
            </a:endParaRPr>
          </a:p>
        </p:txBody>
      </p:sp>
      <p:sp>
        <p:nvSpPr>
          <p:cNvPr id="6" name="矩形 5"/>
          <p:cNvSpPr/>
          <p:nvPr/>
        </p:nvSpPr>
        <p:spPr>
          <a:xfrm>
            <a:off x="196947" y="2157707"/>
            <a:ext cx="10768819" cy="677108"/>
          </a:xfrm>
          <a:prstGeom prst="rect">
            <a:avLst/>
          </a:prstGeom>
        </p:spPr>
        <p:txBody>
          <a:bodyPr wrap="square">
            <a:spAutoFit/>
          </a:bodyPr>
          <a:lstStyle/>
          <a:p>
            <a:r>
              <a:rPr lang="en-US" altLang="zh-TW" sz="3800" b="1" dirty="0" smtClean="0"/>
              <a:t>Biological Databases: Theories and Practice</a:t>
            </a:r>
            <a:endParaRPr lang="zh-CN" altLang="en-US" sz="3800" b="1" dirty="0"/>
          </a:p>
        </p:txBody>
      </p:sp>
      <p:sp>
        <p:nvSpPr>
          <p:cNvPr id="9" name="矩形 8"/>
          <p:cNvSpPr/>
          <p:nvPr/>
        </p:nvSpPr>
        <p:spPr>
          <a:xfrm>
            <a:off x="2857580" y="4553643"/>
            <a:ext cx="5223225" cy="1938992"/>
          </a:xfrm>
          <a:prstGeom prst="rect">
            <a:avLst/>
          </a:prstGeom>
        </p:spPr>
        <p:txBody>
          <a:bodyPr wrap="none">
            <a:spAutoFit/>
          </a:bodyPr>
          <a:lstStyle/>
          <a:p>
            <a:pPr algn="ctr"/>
            <a:r>
              <a:rPr lang="en-US" altLang="zh-CN" sz="2000" b="1" dirty="0">
                <a:ea typeface="PMingLiU"/>
              </a:rPr>
              <a:t>Instructor: Prof. L</a:t>
            </a:r>
            <a:r>
              <a:rPr lang="en-US" altLang="zh-TW" sz="2000" b="1" dirty="0">
                <a:ea typeface="PMingLiU"/>
              </a:rPr>
              <a:t>EE,</a:t>
            </a:r>
            <a:r>
              <a:rPr lang="en-US" altLang="zh-CN" sz="2000" b="1" dirty="0">
                <a:ea typeface="PMingLiU"/>
              </a:rPr>
              <a:t> </a:t>
            </a:r>
            <a:r>
              <a:rPr lang="en-US" altLang="zh-CN" sz="2000" b="1" dirty="0" err="1">
                <a:ea typeface="PMingLiU"/>
              </a:rPr>
              <a:t>Tzong</a:t>
            </a:r>
            <a:r>
              <a:rPr lang="en-US" altLang="zh-CN" sz="2000" b="1" dirty="0">
                <a:ea typeface="PMingLiU"/>
              </a:rPr>
              <a:t>-Yi (</a:t>
            </a:r>
            <a:r>
              <a:rPr lang="zh-TW" altLang="en-US" sz="2000" b="1" dirty="0">
                <a:ea typeface="PMingLiU"/>
              </a:rPr>
              <a:t>李宗夷</a:t>
            </a:r>
            <a:r>
              <a:rPr lang="en-US" altLang="zh-CN" sz="2000" b="1" dirty="0">
                <a:ea typeface="PMingLiU"/>
              </a:rPr>
              <a:t>)</a:t>
            </a:r>
          </a:p>
          <a:p>
            <a:pPr algn="ctr"/>
            <a:r>
              <a:rPr lang="en-US" altLang="zh-CN" sz="2000" b="1" dirty="0"/>
              <a:t>Email: </a:t>
            </a:r>
            <a:r>
              <a:rPr lang="en-US" altLang="zh-CN" sz="2000" b="1" dirty="0" err="1" smtClean="0">
                <a:solidFill>
                  <a:schemeClr val="accent1">
                    <a:lumMod val="75000"/>
                  </a:schemeClr>
                </a:solidFill>
              </a:rPr>
              <a:t>leetzongyi@nycu.edu.ctw</a:t>
            </a:r>
            <a:endParaRPr lang="en-US" altLang="zh-CN" sz="2000" b="1" dirty="0">
              <a:solidFill>
                <a:schemeClr val="accent1">
                  <a:lumMod val="75000"/>
                </a:schemeClr>
              </a:solidFill>
            </a:endParaRPr>
          </a:p>
          <a:p>
            <a:pPr algn="ctr"/>
            <a:endParaRPr lang="en-US" altLang="zh-CN" sz="2000" b="1" dirty="0"/>
          </a:p>
          <a:p>
            <a:pPr algn="ctr"/>
            <a:r>
              <a:rPr lang="en-US" altLang="zh-CN" sz="2000" b="1" i="1" dirty="0" smtClean="0"/>
              <a:t>Professor </a:t>
            </a:r>
            <a:endParaRPr lang="en-US" altLang="zh-CN" sz="2000" b="1" i="1" dirty="0"/>
          </a:p>
          <a:p>
            <a:pPr algn="ctr"/>
            <a:r>
              <a:rPr lang="en-US" altLang="zh-CN" sz="2000" b="1" i="1" dirty="0" smtClean="0"/>
              <a:t>Institute of Bioinformatics and Systems Biology,</a:t>
            </a:r>
            <a:endParaRPr lang="en-US" altLang="zh-CN" sz="2000" b="1" i="1" dirty="0"/>
          </a:p>
          <a:p>
            <a:pPr algn="ctr"/>
            <a:r>
              <a:rPr lang="en-US" altLang="zh-CN" sz="2000" b="1" i="1" dirty="0" smtClean="0"/>
              <a:t>National Yang Ming </a:t>
            </a:r>
            <a:r>
              <a:rPr lang="en-US" altLang="zh-CN" sz="2000" b="1" i="1" dirty="0" err="1" smtClean="0"/>
              <a:t>Chiao</a:t>
            </a:r>
            <a:r>
              <a:rPr lang="en-US" altLang="zh-CN" sz="2000" b="1" i="1" dirty="0" smtClean="0"/>
              <a:t> Tung University</a:t>
            </a:r>
            <a:endParaRPr lang="en-US" altLang="zh-CN" sz="2000" b="1" i="1" dirty="0"/>
          </a:p>
        </p:txBody>
      </p:sp>
      <p:sp>
        <p:nvSpPr>
          <p:cNvPr id="15" name="投影片編號版面配置區 14"/>
          <p:cNvSpPr>
            <a:spLocks noGrp="1"/>
          </p:cNvSpPr>
          <p:nvPr>
            <p:ph type="sldNum" sz="quarter" idx="12"/>
          </p:nvPr>
        </p:nvSpPr>
        <p:spPr/>
        <p:txBody>
          <a:bodyPr/>
          <a:lstStyle/>
          <a:p>
            <a:fld id="{EB8F4B19-15CE-6447-8B5B-203C99CD9CD4}" type="slidenum">
              <a:rPr kumimoji="1" lang="zh-CN" altLang="en-US" smtClean="0"/>
              <a:t>1</a:t>
            </a:fld>
            <a:endParaRPr kumimoji="1" lang="zh-CN" altLang="en-US" dirty="0"/>
          </a:p>
        </p:txBody>
      </p:sp>
      <p:pic>
        <p:nvPicPr>
          <p:cNvPr id="1026" name="Picture 2" descr="國立陽明交通大學"/>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113" y="456339"/>
            <a:ext cx="5928222" cy="1042071"/>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9516068" y="2250040"/>
            <a:ext cx="1870757" cy="553998"/>
          </a:xfrm>
          <a:prstGeom prst="rect">
            <a:avLst/>
          </a:prstGeom>
        </p:spPr>
        <p:txBody>
          <a:bodyPr wrap="square">
            <a:spAutoFit/>
          </a:bodyPr>
          <a:lstStyle/>
          <a:p>
            <a:r>
              <a:rPr lang="en-US" altLang="zh-CN" sz="3000" b="1" dirty="0" smtClean="0"/>
              <a:t>430032</a:t>
            </a:r>
            <a:endParaRPr lang="zh-CN" altLang="en-US" sz="3000" b="1" dirty="0"/>
          </a:p>
        </p:txBody>
      </p:sp>
      <p:sp>
        <p:nvSpPr>
          <p:cNvPr id="2" name="頁尾版面配置區 1"/>
          <p:cNvSpPr>
            <a:spLocks noGrp="1"/>
          </p:cNvSpPr>
          <p:nvPr>
            <p:ph type="ftr" sz="quarter" idx="11"/>
          </p:nvPr>
        </p:nvSpPr>
        <p:spPr/>
        <p:txBody>
          <a:bodyPr/>
          <a:lstStyle/>
          <a:p>
            <a:r>
              <a:rPr kumimoji="1" lang="en-US" altLang="zh-CN" smtClean="0"/>
              <a:t>2023 Fall / Dr. Lee Tzong-Yi / NYCU</a:t>
            </a:r>
            <a:endParaRPr kumimoji="1" lang="zh-CN" altLang="en-US" dirty="0"/>
          </a:p>
        </p:txBody>
      </p:sp>
    </p:spTree>
    <p:extLst>
      <p:ext uri="{BB962C8B-B14F-4D97-AF65-F5344CB8AC3E}">
        <p14:creationId xmlns:p14="http://schemas.microsoft.com/office/powerpoint/2010/main" val="410713855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Mixing both HTML and </a:t>
            </a:r>
            <a:r>
              <a:rPr lang="en-US" altLang="zh-TW" dirty="0">
                <a:solidFill>
                  <a:srgbClr val="0033CC"/>
                </a:solidFill>
              </a:rPr>
              <a:t>PHP</a:t>
            </a:r>
            <a:r>
              <a:rPr lang="en-US" altLang="zh-TW" dirty="0"/>
              <a:t> modes</a:t>
            </a:r>
            <a:endParaRPr lang="zh-TW" altLang="en-US" dirty="0"/>
          </a:p>
        </p:txBody>
      </p:sp>
      <p:sp>
        <p:nvSpPr>
          <p:cNvPr id="3" name="內容版面配置區 2"/>
          <p:cNvSpPr>
            <a:spLocks noGrp="1"/>
          </p:cNvSpPr>
          <p:nvPr>
            <p:ph idx="1"/>
          </p:nvPr>
        </p:nvSpPr>
        <p:spPr>
          <a:xfrm>
            <a:off x="742593" y="1825624"/>
            <a:ext cx="9316164" cy="4895851"/>
          </a:xfrm>
        </p:spPr>
        <p:txBody>
          <a:bodyPr>
            <a:normAutofit fontScale="92500" lnSpcReduction="20000"/>
          </a:bodyPr>
          <a:lstStyle/>
          <a:p>
            <a:pPr marL="0" indent="0">
              <a:buNone/>
            </a:pPr>
            <a:r>
              <a:rPr lang="en-US" altLang="zh-TW" dirty="0">
                <a:solidFill>
                  <a:srgbClr val="0033CC"/>
                </a:solidFill>
                <a:latin typeface="+mn-lt"/>
              </a:rPr>
              <a:t>&lt;?</a:t>
            </a:r>
            <a:r>
              <a:rPr lang="en-US" altLang="zh-TW" dirty="0" err="1">
                <a:solidFill>
                  <a:srgbClr val="0033CC"/>
                </a:solidFill>
                <a:latin typeface="+mn-lt"/>
              </a:rPr>
              <a:t>php</a:t>
            </a:r>
            <a:r>
              <a:rPr lang="en-US" altLang="zh-TW" dirty="0">
                <a:solidFill>
                  <a:srgbClr val="0033CC"/>
                </a:solidFill>
                <a:latin typeface="+mn-lt"/>
              </a:rPr>
              <a:t/>
            </a:r>
            <a:br>
              <a:rPr lang="en-US" altLang="zh-TW" dirty="0">
                <a:solidFill>
                  <a:srgbClr val="0033CC"/>
                </a:solidFill>
                <a:latin typeface="+mn-lt"/>
              </a:rPr>
            </a:br>
            <a:r>
              <a:rPr lang="en-US" altLang="zh-TW" dirty="0" smtClean="0">
                <a:solidFill>
                  <a:srgbClr val="0033CC"/>
                </a:solidFill>
                <a:latin typeface="+mn-lt"/>
              </a:rPr>
              <a:t>        if</a:t>
            </a:r>
            <a:r>
              <a:rPr lang="en-US" altLang="zh-TW" dirty="0">
                <a:solidFill>
                  <a:srgbClr val="0033CC"/>
                </a:solidFill>
                <a:latin typeface="+mn-lt"/>
              </a:rPr>
              <a:t> (</a:t>
            </a:r>
            <a:r>
              <a:rPr lang="en-US" altLang="zh-TW" dirty="0" err="1">
                <a:solidFill>
                  <a:srgbClr val="0033CC"/>
                </a:solidFill>
                <a:latin typeface="+mn-lt"/>
              </a:rPr>
              <a:t>strpos</a:t>
            </a:r>
            <a:r>
              <a:rPr lang="en-US" altLang="zh-TW" dirty="0">
                <a:solidFill>
                  <a:srgbClr val="0033CC"/>
                </a:solidFill>
                <a:latin typeface="+mn-lt"/>
              </a:rPr>
              <a:t>($_SERVER['HTTP_USER_AGENT'], 'MSIE') !== FALSE) {</a:t>
            </a:r>
            <a:br>
              <a:rPr lang="en-US" altLang="zh-TW" dirty="0">
                <a:solidFill>
                  <a:srgbClr val="0033CC"/>
                </a:solidFill>
                <a:latin typeface="+mn-lt"/>
              </a:rPr>
            </a:br>
            <a:r>
              <a:rPr lang="en-US" altLang="zh-TW" dirty="0">
                <a:solidFill>
                  <a:srgbClr val="0033CC"/>
                </a:solidFill>
                <a:latin typeface="+mn-lt"/>
              </a:rPr>
              <a:t>?&gt;</a:t>
            </a:r>
            <a:r>
              <a:rPr lang="en-US" altLang="zh-TW" dirty="0">
                <a:latin typeface="+mn-lt"/>
              </a:rPr>
              <a:t/>
            </a:r>
            <a:br>
              <a:rPr lang="en-US" altLang="zh-TW" dirty="0">
                <a:latin typeface="+mn-lt"/>
              </a:rPr>
            </a:br>
            <a:endParaRPr lang="en-US" altLang="zh-TW" dirty="0">
              <a:latin typeface="+mn-lt"/>
            </a:endParaRPr>
          </a:p>
          <a:p>
            <a:pPr marL="0" indent="0">
              <a:buNone/>
            </a:pPr>
            <a:r>
              <a:rPr lang="en-US" altLang="zh-TW" dirty="0">
                <a:latin typeface="+mn-lt"/>
              </a:rPr>
              <a:t>&lt;h3&gt;</a:t>
            </a:r>
            <a:r>
              <a:rPr lang="en-US" altLang="zh-TW" dirty="0" err="1">
                <a:latin typeface="+mn-lt"/>
              </a:rPr>
              <a:t>strpos</a:t>
            </a:r>
            <a:r>
              <a:rPr lang="en-US" altLang="zh-TW" dirty="0">
                <a:latin typeface="+mn-lt"/>
              </a:rPr>
              <a:t>() must have returned non-false&lt;/h3&gt;</a:t>
            </a:r>
            <a:br>
              <a:rPr lang="en-US" altLang="zh-TW" dirty="0">
                <a:latin typeface="+mn-lt"/>
              </a:rPr>
            </a:br>
            <a:r>
              <a:rPr lang="en-US" altLang="zh-TW" dirty="0">
                <a:latin typeface="+mn-lt"/>
              </a:rPr>
              <a:t>&lt;p&gt;You are using Internet Explorer&lt;/p&gt;</a:t>
            </a:r>
            <a:br>
              <a:rPr lang="en-US" altLang="zh-TW" dirty="0">
                <a:latin typeface="+mn-lt"/>
              </a:rPr>
            </a:br>
            <a:endParaRPr lang="en-US" altLang="zh-TW" dirty="0">
              <a:latin typeface="+mn-lt"/>
            </a:endParaRPr>
          </a:p>
          <a:p>
            <a:pPr marL="0" indent="0">
              <a:buNone/>
            </a:pPr>
            <a:r>
              <a:rPr lang="en-US" altLang="zh-TW" dirty="0">
                <a:solidFill>
                  <a:srgbClr val="0033CC"/>
                </a:solidFill>
                <a:latin typeface="+mn-lt"/>
              </a:rPr>
              <a:t>&lt;?</a:t>
            </a:r>
            <a:r>
              <a:rPr lang="en-US" altLang="zh-TW" dirty="0" err="1">
                <a:solidFill>
                  <a:srgbClr val="0033CC"/>
                </a:solidFill>
                <a:latin typeface="+mn-lt"/>
              </a:rPr>
              <a:t>php</a:t>
            </a:r>
            <a:r>
              <a:rPr lang="en-US" altLang="zh-TW" dirty="0">
                <a:solidFill>
                  <a:srgbClr val="0033CC"/>
                </a:solidFill>
                <a:latin typeface="+mn-lt"/>
              </a:rPr>
              <a:t/>
            </a:r>
            <a:br>
              <a:rPr lang="en-US" altLang="zh-TW" dirty="0">
                <a:solidFill>
                  <a:srgbClr val="0033CC"/>
                </a:solidFill>
                <a:latin typeface="+mn-lt"/>
              </a:rPr>
            </a:br>
            <a:r>
              <a:rPr lang="en-US" altLang="zh-TW" dirty="0" smtClean="0">
                <a:solidFill>
                  <a:srgbClr val="0033CC"/>
                </a:solidFill>
                <a:latin typeface="+mn-lt"/>
              </a:rPr>
              <a:t>         }</a:t>
            </a:r>
            <a:r>
              <a:rPr lang="en-US" altLang="zh-TW" dirty="0">
                <a:solidFill>
                  <a:srgbClr val="0033CC"/>
                </a:solidFill>
                <a:latin typeface="+mn-lt"/>
              </a:rPr>
              <a:t> else {</a:t>
            </a:r>
            <a:br>
              <a:rPr lang="en-US" altLang="zh-TW" dirty="0">
                <a:solidFill>
                  <a:srgbClr val="0033CC"/>
                </a:solidFill>
                <a:latin typeface="+mn-lt"/>
              </a:rPr>
            </a:br>
            <a:r>
              <a:rPr lang="en-US" altLang="zh-TW" dirty="0">
                <a:solidFill>
                  <a:srgbClr val="0033CC"/>
                </a:solidFill>
                <a:latin typeface="+mn-lt"/>
              </a:rPr>
              <a:t>?&gt;</a:t>
            </a:r>
            <a:br>
              <a:rPr lang="en-US" altLang="zh-TW" dirty="0">
                <a:solidFill>
                  <a:srgbClr val="0033CC"/>
                </a:solidFill>
                <a:latin typeface="+mn-lt"/>
              </a:rPr>
            </a:br>
            <a:endParaRPr lang="en-US" altLang="zh-TW" dirty="0">
              <a:solidFill>
                <a:srgbClr val="0033CC"/>
              </a:solidFill>
              <a:latin typeface="+mn-lt"/>
            </a:endParaRPr>
          </a:p>
          <a:p>
            <a:pPr marL="0" indent="0">
              <a:buNone/>
            </a:pPr>
            <a:r>
              <a:rPr lang="en-US" altLang="zh-TW" dirty="0">
                <a:latin typeface="+mn-lt"/>
              </a:rPr>
              <a:t>&lt;h3&gt;</a:t>
            </a:r>
            <a:r>
              <a:rPr lang="en-US" altLang="zh-TW" dirty="0" err="1">
                <a:latin typeface="+mn-lt"/>
              </a:rPr>
              <a:t>strpos</a:t>
            </a:r>
            <a:r>
              <a:rPr lang="en-US" altLang="zh-TW" dirty="0">
                <a:latin typeface="+mn-lt"/>
              </a:rPr>
              <a:t>() must have returned false&lt;/h3&gt;</a:t>
            </a:r>
            <a:br>
              <a:rPr lang="en-US" altLang="zh-TW" dirty="0">
                <a:latin typeface="+mn-lt"/>
              </a:rPr>
            </a:br>
            <a:r>
              <a:rPr lang="en-US" altLang="zh-TW" dirty="0">
                <a:latin typeface="+mn-lt"/>
              </a:rPr>
              <a:t>&lt;p&gt;You are not using Internet Explorer&lt;/p&gt;</a:t>
            </a:r>
            <a:br>
              <a:rPr lang="en-US" altLang="zh-TW" dirty="0">
                <a:latin typeface="+mn-lt"/>
              </a:rPr>
            </a:br>
            <a:endParaRPr lang="en-US" altLang="zh-TW" dirty="0">
              <a:latin typeface="+mn-lt"/>
            </a:endParaRPr>
          </a:p>
          <a:p>
            <a:pPr marL="0" indent="0">
              <a:buNone/>
            </a:pPr>
            <a:r>
              <a:rPr lang="en-US" altLang="zh-TW" dirty="0">
                <a:solidFill>
                  <a:srgbClr val="0033CC"/>
                </a:solidFill>
                <a:latin typeface="+mn-lt"/>
              </a:rPr>
              <a:t>&lt;?</a:t>
            </a:r>
            <a:r>
              <a:rPr lang="en-US" altLang="zh-TW" dirty="0" err="1">
                <a:solidFill>
                  <a:srgbClr val="0033CC"/>
                </a:solidFill>
                <a:latin typeface="+mn-lt"/>
              </a:rPr>
              <a:t>php</a:t>
            </a:r>
            <a:r>
              <a:rPr lang="en-US" altLang="zh-TW" dirty="0">
                <a:solidFill>
                  <a:srgbClr val="0033CC"/>
                </a:solidFill>
                <a:latin typeface="+mn-lt"/>
              </a:rPr>
              <a:t/>
            </a:r>
            <a:br>
              <a:rPr lang="en-US" altLang="zh-TW" dirty="0">
                <a:solidFill>
                  <a:srgbClr val="0033CC"/>
                </a:solidFill>
                <a:latin typeface="+mn-lt"/>
              </a:rPr>
            </a:br>
            <a:r>
              <a:rPr lang="en-US" altLang="zh-TW" dirty="0" smtClean="0">
                <a:solidFill>
                  <a:srgbClr val="0033CC"/>
                </a:solidFill>
                <a:latin typeface="+mn-lt"/>
              </a:rPr>
              <a:t>         }</a:t>
            </a:r>
            <a:r>
              <a:rPr lang="en-US" altLang="zh-TW" dirty="0">
                <a:solidFill>
                  <a:srgbClr val="0033CC"/>
                </a:solidFill>
                <a:latin typeface="+mn-lt"/>
              </a:rPr>
              <a:t/>
            </a:r>
            <a:br>
              <a:rPr lang="en-US" altLang="zh-TW" dirty="0">
                <a:solidFill>
                  <a:srgbClr val="0033CC"/>
                </a:solidFill>
                <a:latin typeface="+mn-lt"/>
              </a:rPr>
            </a:br>
            <a:r>
              <a:rPr lang="en-US" altLang="zh-TW" dirty="0" smtClean="0">
                <a:solidFill>
                  <a:srgbClr val="0033CC"/>
                </a:solidFill>
                <a:latin typeface="+mn-lt"/>
              </a:rPr>
              <a:t>?&gt;</a:t>
            </a:r>
            <a:endParaRPr lang="zh-TW" altLang="en-US" dirty="0">
              <a:solidFill>
                <a:srgbClr val="0033CC"/>
              </a:solidFill>
              <a:latin typeface="+mn-lt"/>
            </a:endParaRPr>
          </a:p>
        </p:txBody>
      </p:sp>
      <p:sp>
        <p:nvSpPr>
          <p:cNvPr id="4" name="頁尾版面配置區 3"/>
          <p:cNvSpPr>
            <a:spLocks noGrp="1"/>
          </p:cNvSpPr>
          <p:nvPr>
            <p:ph type="ftr" sz="quarter" idx="11"/>
          </p:nvPr>
        </p:nvSpPr>
        <p:spPr/>
        <p:txBody>
          <a:bodyPr/>
          <a:lstStyle/>
          <a:p>
            <a:r>
              <a:rPr kumimoji="1" lang="en-US" altLang="zh-CN" smtClean="0"/>
              <a:t>2023 Fall / Dr. Lee Tzong-Yi / NYCU</a:t>
            </a:r>
            <a:endParaRPr kumimoji="1" lang="zh-CN" altLang="en-US"/>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10</a:t>
            </a:fld>
            <a:endParaRPr kumimoji="1" lang="zh-CN" altLang="en-US"/>
          </a:p>
        </p:txBody>
      </p:sp>
    </p:spTree>
    <p:extLst>
      <p:ext uri="{BB962C8B-B14F-4D97-AF65-F5344CB8AC3E}">
        <p14:creationId xmlns:p14="http://schemas.microsoft.com/office/powerpoint/2010/main" val="28245183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Instruction separation</a:t>
            </a:r>
            <a:endParaRPr lang="zh-TW" altLang="en-US" dirty="0"/>
          </a:p>
        </p:txBody>
      </p:sp>
      <p:sp>
        <p:nvSpPr>
          <p:cNvPr id="3" name="內容版面配置區 2"/>
          <p:cNvSpPr>
            <a:spLocks noGrp="1"/>
          </p:cNvSpPr>
          <p:nvPr>
            <p:ph idx="1"/>
          </p:nvPr>
        </p:nvSpPr>
        <p:spPr>
          <a:xfrm>
            <a:off x="742593" y="1690689"/>
            <a:ext cx="9316164" cy="4486274"/>
          </a:xfrm>
        </p:spPr>
        <p:txBody>
          <a:bodyPr/>
          <a:lstStyle/>
          <a:p>
            <a:r>
              <a:rPr lang="en-US" altLang="zh-TW" dirty="0">
                <a:latin typeface="+mn-lt"/>
              </a:rPr>
              <a:t>As in C or Perl, PHP requires instructions to be </a:t>
            </a:r>
            <a:r>
              <a:rPr lang="en-US" altLang="zh-TW" dirty="0">
                <a:solidFill>
                  <a:srgbClr val="FF0000"/>
                </a:solidFill>
                <a:latin typeface="+mn-lt"/>
              </a:rPr>
              <a:t>terminated with a semicolon</a:t>
            </a:r>
            <a:r>
              <a:rPr lang="en-US" altLang="zh-TW" dirty="0">
                <a:latin typeface="+mn-lt"/>
              </a:rPr>
              <a:t> at the end of each statement. </a:t>
            </a:r>
            <a:endParaRPr lang="en-US" altLang="zh-TW" dirty="0" smtClean="0">
              <a:latin typeface="+mn-lt"/>
            </a:endParaRPr>
          </a:p>
          <a:p>
            <a:r>
              <a:rPr lang="en-US" altLang="zh-TW" dirty="0" smtClean="0">
                <a:latin typeface="+mn-lt"/>
              </a:rPr>
              <a:t>The </a:t>
            </a:r>
            <a:r>
              <a:rPr lang="en-US" altLang="zh-TW" dirty="0">
                <a:latin typeface="+mn-lt"/>
              </a:rPr>
              <a:t>closing tag of a block of PHP code automatically implies a semicolon; you do not need to have a semicolon terminating the last line of a PHP block. </a:t>
            </a:r>
            <a:endParaRPr lang="en-US" altLang="zh-TW" dirty="0" smtClean="0">
              <a:latin typeface="+mn-lt"/>
            </a:endParaRPr>
          </a:p>
          <a:p>
            <a:r>
              <a:rPr lang="en-US" altLang="zh-TW" dirty="0" smtClean="0">
                <a:latin typeface="+mn-lt"/>
              </a:rPr>
              <a:t>The </a:t>
            </a:r>
            <a:r>
              <a:rPr lang="en-US" altLang="zh-TW" dirty="0">
                <a:latin typeface="+mn-lt"/>
              </a:rPr>
              <a:t>closing tag for the block will include the immediately trailing newline if one is present.</a:t>
            </a:r>
            <a:endParaRPr lang="zh-TW" altLang="en-US" dirty="0">
              <a:latin typeface="+mn-lt"/>
            </a:endParaRPr>
          </a:p>
          <a:p>
            <a:endParaRPr lang="zh-TW" altLang="en-US" dirty="0">
              <a:latin typeface="+mn-lt"/>
            </a:endParaRPr>
          </a:p>
        </p:txBody>
      </p:sp>
      <p:sp>
        <p:nvSpPr>
          <p:cNvPr id="4" name="頁尾版面配置區 3"/>
          <p:cNvSpPr>
            <a:spLocks noGrp="1"/>
          </p:cNvSpPr>
          <p:nvPr>
            <p:ph type="ftr" sz="quarter" idx="11"/>
          </p:nvPr>
        </p:nvSpPr>
        <p:spPr/>
        <p:txBody>
          <a:bodyPr/>
          <a:lstStyle/>
          <a:p>
            <a:r>
              <a:rPr kumimoji="1" lang="en-US" altLang="zh-CN" smtClean="0"/>
              <a:t>2023 Fall / Dr. Lee Tzong-Yi / NYCU</a:t>
            </a:r>
            <a:endParaRPr kumimoji="1" lang="zh-CN" altLang="en-US"/>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11</a:t>
            </a:fld>
            <a:endParaRPr kumimoji="1" lang="zh-CN" altLang="en-US"/>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666" t="51333" r="60584" b="29333"/>
          <a:stretch/>
        </p:blipFill>
        <p:spPr bwMode="auto">
          <a:xfrm>
            <a:off x="2470068" y="4424962"/>
            <a:ext cx="5640779" cy="237076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768694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600" dirty="0"/>
              <a:t>Variable types</a:t>
            </a:r>
            <a:endParaRPr lang="zh-TW" altLang="en-US" sz="3600" dirty="0"/>
          </a:p>
        </p:txBody>
      </p:sp>
      <p:sp>
        <p:nvSpPr>
          <p:cNvPr id="3" name="內容版面配置區 2"/>
          <p:cNvSpPr>
            <a:spLocks noGrp="1"/>
          </p:cNvSpPr>
          <p:nvPr>
            <p:ph idx="1"/>
          </p:nvPr>
        </p:nvSpPr>
        <p:spPr>
          <a:xfrm>
            <a:off x="742593" y="1690688"/>
            <a:ext cx="9316164" cy="5167311"/>
          </a:xfrm>
        </p:spPr>
        <p:txBody>
          <a:bodyPr>
            <a:normAutofit fontScale="85000" lnSpcReduction="20000"/>
          </a:bodyPr>
          <a:lstStyle/>
          <a:p>
            <a:r>
              <a:rPr lang="en-US" altLang="zh-TW" dirty="0">
                <a:latin typeface="+mn-lt"/>
              </a:rPr>
              <a:t>PHP supports nine primitive types.</a:t>
            </a:r>
          </a:p>
          <a:p>
            <a:r>
              <a:rPr lang="en-US" altLang="zh-TW" dirty="0">
                <a:latin typeface="+mn-lt"/>
              </a:rPr>
              <a:t>Four scalar types:</a:t>
            </a:r>
          </a:p>
          <a:p>
            <a:pPr lvl="1"/>
            <a:r>
              <a:rPr lang="en-US" altLang="zh-TW" dirty="0" err="1">
                <a:solidFill>
                  <a:srgbClr val="0033CC"/>
                </a:solidFill>
                <a:latin typeface="+mn-lt"/>
                <a:hlinkClick r:id="rId2"/>
              </a:rPr>
              <a:t>boolean</a:t>
            </a:r>
            <a:endParaRPr lang="en-US" altLang="zh-TW" dirty="0">
              <a:solidFill>
                <a:srgbClr val="0033CC"/>
              </a:solidFill>
              <a:latin typeface="+mn-lt"/>
            </a:endParaRPr>
          </a:p>
          <a:p>
            <a:pPr lvl="1"/>
            <a:r>
              <a:rPr lang="en-US" altLang="zh-TW" dirty="0">
                <a:latin typeface="+mn-lt"/>
                <a:hlinkClick r:id="rId3"/>
              </a:rPr>
              <a:t>integer</a:t>
            </a:r>
            <a:endParaRPr lang="en-US" altLang="zh-TW" dirty="0">
              <a:latin typeface="+mn-lt"/>
            </a:endParaRPr>
          </a:p>
          <a:p>
            <a:pPr lvl="1"/>
            <a:r>
              <a:rPr lang="en-US" altLang="zh-TW" dirty="0">
                <a:latin typeface="+mn-lt"/>
                <a:hlinkClick r:id="rId4"/>
              </a:rPr>
              <a:t>float</a:t>
            </a:r>
            <a:r>
              <a:rPr lang="en-US" altLang="zh-TW" dirty="0">
                <a:latin typeface="+mn-lt"/>
              </a:rPr>
              <a:t> (floating-point number, aka </a:t>
            </a:r>
            <a:r>
              <a:rPr lang="en-US" altLang="zh-TW" dirty="0">
                <a:latin typeface="+mn-lt"/>
                <a:hlinkClick r:id="rId4"/>
              </a:rPr>
              <a:t>double</a:t>
            </a:r>
            <a:r>
              <a:rPr lang="en-US" altLang="zh-TW" dirty="0">
                <a:latin typeface="+mn-lt"/>
              </a:rPr>
              <a:t>)</a:t>
            </a:r>
          </a:p>
          <a:p>
            <a:pPr lvl="1"/>
            <a:r>
              <a:rPr lang="en-US" altLang="zh-TW" dirty="0">
                <a:latin typeface="+mn-lt"/>
                <a:hlinkClick r:id="rId5"/>
              </a:rPr>
              <a:t>string</a:t>
            </a:r>
            <a:endParaRPr lang="en-US" altLang="zh-TW" dirty="0">
              <a:latin typeface="+mn-lt"/>
            </a:endParaRPr>
          </a:p>
          <a:p>
            <a:r>
              <a:rPr lang="en-US" altLang="zh-TW" dirty="0" smtClean="0">
                <a:latin typeface="+mn-lt"/>
              </a:rPr>
              <a:t>Three </a:t>
            </a:r>
            <a:r>
              <a:rPr lang="en-US" altLang="zh-TW" dirty="0">
                <a:latin typeface="+mn-lt"/>
              </a:rPr>
              <a:t>compound types:</a:t>
            </a:r>
          </a:p>
          <a:p>
            <a:pPr lvl="1"/>
            <a:r>
              <a:rPr lang="en-US" altLang="zh-TW" dirty="0">
                <a:latin typeface="+mn-lt"/>
                <a:hlinkClick r:id="rId6"/>
              </a:rPr>
              <a:t>array</a:t>
            </a:r>
            <a:endParaRPr lang="en-US" altLang="zh-TW" dirty="0">
              <a:latin typeface="+mn-lt"/>
            </a:endParaRPr>
          </a:p>
          <a:p>
            <a:pPr lvl="1"/>
            <a:r>
              <a:rPr lang="en-US" altLang="zh-TW" dirty="0">
                <a:latin typeface="+mn-lt"/>
                <a:hlinkClick r:id="rId7"/>
              </a:rPr>
              <a:t>object</a:t>
            </a:r>
            <a:endParaRPr lang="en-US" altLang="zh-TW" dirty="0">
              <a:latin typeface="+mn-lt"/>
            </a:endParaRPr>
          </a:p>
          <a:p>
            <a:pPr lvl="1"/>
            <a:r>
              <a:rPr lang="en-US" altLang="zh-TW" dirty="0" smtClean="0">
                <a:latin typeface="+mn-lt"/>
                <a:hlinkClick r:id="rId8"/>
              </a:rPr>
              <a:t>callable</a:t>
            </a:r>
            <a:endParaRPr lang="en-US" altLang="zh-TW" sz="2500" dirty="0">
              <a:latin typeface="+mn-lt"/>
            </a:endParaRPr>
          </a:p>
          <a:p>
            <a:r>
              <a:rPr lang="en-US" altLang="zh-TW" dirty="0">
                <a:latin typeface="+mn-lt"/>
              </a:rPr>
              <a:t>And finally two special types:</a:t>
            </a:r>
          </a:p>
          <a:p>
            <a:pPr lvl="1"/>
            <a:r>
              <a:rPr lang="en-US" altLang="zh-TW" dirty="0">
                <a:latin typeface="+mn-lt"/>
                <a:hlinkClick r:id="rId9"/>
              </a:rPr>
              <a:t>resource</a:t>
            </a:r>
            <a:endParaRPr lang="en-US" altLang="zh-TW" dirty="0">
              <a:latin typeface="+mn-lt"/>
            </a:endParaRPr>
          </a:p>
          <a:p>
            <a:pPr lvl="1"/>
            <a:r>
              <a:rPr lang="en-US" altLang="zh-TW" dirty="0" smtClean="0">
                <a:latin typeface="+mn-lt"/>
                <a:hlinkClick r:id="rId10"/>
              </a:rPr>
              <a:t>NULL</a:t>
            </a:r>
            <a:endParaRPr lang="en-US" altLang="zh-TW" dirty="0">
              <a:latin typeface="+mn-lt"/>
            </a:endParaRPr>
          </a:p>
        </p:txBody>
      </p:sp>
      <p:sp>
        <p:nvSpPr>
          <p:cNvPr id="4" name="頁尾版面配置區 3"/>
          <p:cNvSpPr>
            <a:spLocks noGrp="1"/>
          </p:cNvSpPr>
          <p:nvPr>
            <p:ph type="ftr" sz="quarter" idx="11"/>
          </p:nvPr>
        </p:nvSpPr>
        <p:spPr/>
        <p:txBody>
          <a:bodyPr/>
          <a:lstStyle/>
          <a:p>
            <a:r>
              <a:rPr kumimoji="1" lang="en-US" altLang="zh-CN" smtClean="0"/>
              <a:t>2023 Fall / Dr. Lee Tzong-Yi / NYCU</a:t>
            </a:r>
            <a:endParaRPr kumimoji="1" lang="zh-CN" altLang="en-US" dirty="0"/>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12</a:t>
            </a:fld>
            <a:endParaRPr kumimoji="1" lang="zh-CN" altLang="en-US"/>
          </a:p>
        </p:txBody>
      </p:sp>
      <p:sp>
        <p:nvSpPr>
          <p:cNvPr id="6" name="矩形 5"/>
          <p:cNvSpPr/>
          <p:nvPr/>
        </p:nvSpPr>
        <p:spPr>
          <a:xfrm>
            <a:off x="4172992" y="919140"/>
            <a:ext cx="5134354" cy="400110"/>
          </a:xfrm>
          <a:prstGeom prst="rect">
            <a:avLst/>
          </a:prstGeom>
        </p:spPr>
        <p:txBody>
          <a:bodyPr wrap="none">
            <a:spAutoFit/>
          </a:bodyPr>
          <a:lstStyle/>
          <a:p>
            <a:r>
              <a:rPr lang="en-US" altLang="zh-TW" sz="2000" dirty="0">
                <a:hlinkClick r:id="rId11"/>
              </a:rPr>
              <a:t>http://</a:t>
            </a:r>
            <a:r>
              <a:rPr lang="en-US" altLang="zh-TW" sz="2000" dirty="0" smtClean="0">
                <a:hlinkClick r:id="rId11"/>
              </a:rPr>
              <a:t>php.net/manual/en/language.types.php</a:t>
            </a:r>
            <a:r>
              <a:rPr lang="en-US" altLang="zh-TW" sz="2000" dirty="0" smtClean="0"/>
              <a:t> </a:t>
            </a:r>
            <a:endParaRPr lang="zh-TW" altLang="en-US" sz="2000" dirty="0"/>
          </a:p>
        </p:txBody>
      </p:sp>
    </p:spTree>
    <p:extLst>
      <p:ext uri="{BB962C8B-B14F-4D97-AF65-F5344CB8AC3E}">
        <p14:creationId xmlns:p14="http://schemas.microsoft.com/office/powerpoint/2010/main" val="112556063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kumimoji="1" lang="en-US" altLang="zh-CN" smtClean="0"/>
              <a:t>2023 Fall / Dr. Lee Tzong-Yi / NYCU</a:t>
            </a:r>
            <a:endParaRPr kumimoji="1" lang="zh-CN" altLang="en-US"/>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13</a:t>
            </a:fld>
            <a:endParaRPr kumimoji="1" lang="zh-CN" altLang="en-US"/>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500" t="23333" r="52500" b="21467"/>
          <a:stretch/>
        </p:blipFill>
        <p:spPr bwMode="auto">
          <a:xfrm>
            <a:off x="2009289" y="129171"/>
            <a:ext cx="6944705" cy="66553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6891067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Variables</a:t>
            </a:r>
            <a:endParaRPr lang="zh-TW" altLang="en-US" dirty="0"/>
          </a:p>
        </p:txBody>
      </p:sp>
      <p:sp>
        <p:nvSpPr>
          <p:cNvPr id="3" name="內容版面配置區 2"/>
          <p:cNvSpPr>
            <a:spLocks noGrp="1"/>
          </p:cNvSpPr>
          <p:nvPr>
            <p:ph idx="1"/>
          </p:nvPr>
        </p:nvSpPr>
        <p:spPr/>
        <p:txBody>
          <a:bodyPr/>
          <a:lstStyle/>
          <a:p>
            <a:r>
              <a:rPr lang="en-US" altLang="zh-TW" dirty="0">
                <a:latin typeface="+mn-lt"/>
              </a:rPr>
              <a:t>Variables in PHP are represented by a </a:t>
            </a:r>
            <a:r>
              <a:rPr lang="en-US" altLang="zh-TW" b="1" dirty="0">
                <a:solidFill>
                  <a:srgbClr val="FF0000"/>
                </a:solidFill>
                <a:latin typeface="+mn-lt"/>
              </a:rPr>
              <a:t>dollar sign</a:t>
            </a:r>
            <a:r>
              <a:rPr lang="en-US" altLang="zh-TW" dirty="0">
                <a:latin typeface="+mn-lt"/>
              </a:rPr>
              <a:t> </a:t>
            </a:r>
            <a:r>
              <a:rPr lang="en-US" altLang="zh-TW" dirty="0" smtClean="0">
                <a:latin typeface="+mn-lt"/>
              </a:rPr>
              <a:t>(</a:t>
            </a:r>
            <a:r>
              <a:rPr lang="en-US" altLang="zh-TW" dirty="0" smtClean="0">
                <a:solidFill>
                  <a:srgbClr val="FF0000"/>
                </a:solidFill>
                <a:latin typeface="+mn-lt"/>
              </a:rPr>
              <a:t>$</a:t>
            </a:r>
            <a:r>
              <a:rPr lang="en-US" altLang="zh-TW" dirty="0" smtClean="0">
                <a:latin typeface="+mn-lt"/>
              </a:rPr>
              <a:t>) followed </a:t>
            </a:r>
            <a:r>
              <a:rPr lang="en-US" altLang="zh-TW" dirty="0">
                <a:latin typeface="+mn-lt"/>
              </a:rPr>
              <a:t>by the name of the variable. The variable name is </a:t>
            </a:r>
            <a:r>
              <a:rPr lang="en-US" altLang="zh-TW" b="1" dirty="0">
                <a:solidFill>
                  <a:srgbClr val="FF0000"/>
                </a:solidFill>
                <a:latin typeface="+mn-lt"/>
              </a:rPr>
              <a:t>case-sensitive</a:t>
            </a:r>
            <a:r>
              <a:rPr lang="en-US" altLang="zh-TW" dirty="0" smtClean="0">
                <a:latin typeface="+mn-lt"/>
              </a:rPr>
              <a:t>.</a:t>
            </a:r>
          </a:p>
          <a:p>
            <a:pPr marL="685800" lvl="2">
              <a:lnSpc>
                <a:spcPct val="90000"/>
              </a:lnSpc>
              <a:spcBef>
                <a:spcPts val="1000"/>
              </a:spcBef>
            </a:pPr>
            <a:r>
              <a:rPr lang="en-US" altLang="zh-TW" dirty="0" smtClean="0">
                <a:latin typeface="+mn-lt"/>
                <a:ea typeface="新細明體" charset="-120"/>
              </a:rPr>
              <a:t>Variable name can </a:t>
            </a:r>
            <a:r>
              <a:rPr lang="en-US" altLang="zh-TW" dirty="0">
                <a:latin typeface="+mn-lt"/>
                <a:ea typeface="新細明體" charset="-120"/>
              </a:rPr>
              <a:t>include characters, letters, and underscore character </a:t>
            </a:r>
            <a:r>
              <a:rPr lang="en-US" altLang="zh-TW" dirty="0" smtClean="0">
                <a:latin typeface="+mn-lt"/>
                <a:ea typeface="新細明體" charset="-120"/>
              </a:rPr>
              <a:t>(</a:t>
            </a:r>
            <a:r>
              <a:rPr lang="en-US" altLang="zh-TW" dirty="0" smtClean="0">
                <a:latin typeface="+mn-lt"/>
                <a:ea typeface="新細明體" charset="-120"/>
                <a:cs typeface="Courier New" pitchFamily="49" charset="0"/>
              </a:rPr>
              <a:t>_</a:t>
            </a:r>
            <a:r>
              <a:rPr lang="en-US" altLang="zh-TW" dirty="0" smtClean="0">
                <a:latin typeface="+mn-lt"/>
                <a:ea typeface="新細明體" charset="-120"/>
              </a:rPr>
              <a:t>)</a:t>
            </a:r>
            <a:endParaRPr lang="en-US" altLang="zh-TW" dirty="0">
              <a:latin typeface="+mn-lt"/>
            </a:endParaRPr>
          </a:p>
          <a:p>
            <a:pPr marL="685800" lvl="2">
              <a:lnSpc>
                <a:spcPct val="90000"/>
              </a:lnSpc>
              <a:spcBef>
                <a:spcPts val="1000"/>
              </a:spcBef>
            </a:pPr>
            <a:r>
              <a:rPr lang="en-US" altLang="zh-TW" dirty="0">
                <a:latin typeface="+mn-lt"/>
                <a:ea typeface="新細明體" charset="-120"/>
              </a:rPr>
              <a:t>Main ways to express strings and text</a:t>
            </a:r>
          </a:p>
          <a:p>
            <a:pPr marL="1143000" lvl="3">
              <a:spcBef>
                <a:spcPts val="1000"/>
              </a:spcBef>
            </a:pPr>
            <a:r>
              <a:rPr lang="en-US" altLang="zh-TW" dirty="0" smtClean="0">
                <a:latin typeface="+mn-lt"/>
                <a:ea typeface="新細明體" charset="-120"/>
              </a:rPr>
              <a:t>Single-quoted strings or double-quoted strings</a:t>
            </a:r>
            <a:endParaRPr lang="en-US" altLang="zh-TW" dirty="0">
              <a:latin typeface="+mn-lt"/>
              <a:ea typeface="新細明體" charset="-120"/>
            </a:endParaRPr>
          </a:p>
        </p:txBody>
      </p:sp>
      <p:pic>
        <p:nvPicPr>
          <p:cNvPr id="1025"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l="10337" t="33318" r="51611" b="40315"/>
          <a:stretch/>
        </p:blipFill>
        <p:spPr bwMode="auto">
          <a:xfrm>
            <a:off x="1511973" y="3788294"/>
            <a:ext cx="8052813" cy="295232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頁尾版面配置區 3"/>
          <p:cNvSpPr>
            <a:spLocks noGrp="1"/>
          </p:cNvSpPr>
          <p:nvPr>
            <p:ph type="ftr" sz="quarter" idx="11"/>
          </p:nvPr>
        </p:nvSpPr>
        <p:spPr/>
        <p:txBody>
          <a:bodyPr/>
          <a:lstStyle/>
          <a:p>
            <a:r>
              <a:rPr kumimoji="1" lang="en-US" altLang="zh-CN" smtClean="0"/>
              <a:t>2023 Fall / Dr. Lee Tzong-Yi / NYCU</a:t>
            </a:r>
            <a:endParaRPr kumimoji="1" lang="zh-CN" altLang="en-US"/>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14</a:t>
            </a:fld>
            <a:endParaRPr kumimoji="1" lang="zh-CN" altLang="en-US"/>
          </a:p>
        </p:txBody>
      </p:sp>
    </p:spTree>
    <p:extLst>
      <p:ext uri="{BB962C8B-B14F-4D97-AF65-F5344CB8AC3E}">
        <p14:creationId xmlns:p14="http://schemas.microsoft.com/office/powerpoint/2010/main" val="316881171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Assign by reference</a:t>
            </a:r>
            <a:endParaRPr lang="zh-TW" altLang="en-US" dirty="0"/>
          </a:p>
        </p:txBody>
      </p:sp>
      <p:sp>
        <p:nvSpPr>
          <p:cNvPr id="3" name="內容版面配置區 2"/>
          <p:cNvSpPr>
            <a:spLocks noGrp="1"/>
          </p:cNvSpPr>
          <p:nvPr>
            <p:ph idx="1"/>
          </p:nvPr>
        </p:nvSpPr>
        <p:spPr/>
        <p:txBody>
          <a:bodyPr>
            <a:normAutofit/>
          </a:bodyPr>
          <a:lstStyle/>
          <a:p>
            <a:r>
              <a:rPr lang="en-US" altLang="zh-TW" sz="2800" dirty="0">
                <a:latin typeface="+mn-lt"/>
              </a:rPr>
              <a:t>PHP also offers another way to assign values to variables: </a:t>
            </a:r>
            <a:r>
              <a:rPr lang="en-US" altLang="zh-TW" sz="2800" b="1" dirty="0">
                <a:solidFill>
                  <a:srgbClr val="FF0000"/>
                </a:solidFill>
                <a:latin typeface="+mn-lt"/>
              </a:rPr>
              <a:t>assign by reference</a:t>
            </a:r>
            <a:r>
              <a:rPr lang="en-US" altLang="zh-TW" sz="2800" dirty="0">
                <a:latin typeface="+mn-lt"/>
              </a:rPr>
              <a:t>. This means that the new variable simply references (in other words, "becomes an alias for" or "points to") the original variable. Changes to the new variable affect the original, and vice versa.</a:t>
            </a:r>
            <a:endParaRPr lang="zh-TW" altLang="en-US" sz="2800" dirty="0">
              <a:latin typeface="+mn-lt"/>
            </a:endParaRP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786" t="17258" r="51386" b="62487"/>
          <a:stretch/>
        </p:blipFill>
        <p:spPr bwMode="auto">
          <a:xfrm>
            <a:off x="1581010" y="4028598"/>
            <a:ext cx="7625151" cy="216024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頁尾版面配置區 3"/>
          <p:cNvSpPr>
            <a:spLocks noGrp="1"/>
          </p:cNvSpPr>
          <p:nvPr>
            <p:ph type="ftr" sz="quarter" idx="11"/>
          </p:nvPr>
        </p:nvSpPr>
        <p:spPr/>
        <p:txBody>
          <a:bodyPr/>
          <a:lstStyle/>
          <a:p>
            <a:r>
              <a:rPr kumimoji="1" lang="en-US" altLang="zh-CN" smtClean="0"/>
              <a:t>2023 Fall / Dr. Lee Tzong-Yi / NYCU</a:t>
            </a:r>
            <a:endParaRPr kumimoji="1" lang="zh-CN" altLang="en-US"/>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15</a:t>
            </a:fld>
            <a:endParaRPr kumimoji="1" lang="zh-CN" altLang="en-US"/>
          </a:p>
        </p:txBody>
      </p:sp>
    </p:spTree>
    <p:extLst>
      <p:ext uri="{BB962C8B-B14F-4D97-AF65-F5344CB8AC3E}">
        <p14:creationId xmlns:p14="http://schemas.microsoft.com/office/powerpoint/2010/main" val="241768188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Variable scope</a:t>
            </a:r>
            <a:endParaRPr lang="zh-TW" altLang="en-US" dirty="0"/>
          </a:p>
        </p:txBody>
      </p:sp>
      <p:sp>
        <p:nvSpPr>
          <p:cNvPr id="3" name="內容版面配置區 2"/>
          <p:cNvSpPr>
            <a:spLocks noGrp="1"/>
          </p:cNvSpPr>
          <p:nvPr>
            <p:ph idx="1"/>
          </p:nvPr>
        </p:nvSpPr>
        <p:spPr>
          <a:xfrm>
            <a:off x="742593" y="1837500"/>
            <a:ext cx="9316164" cy="4351338"/>
          </a:xfrm>
        </p:spPr>
        <p:txBody>
          <a:bodyPr>
            <a:normAutofit/>
          </a:bodyPr>
          <a:lstStyle/>
          <a:p>
            <a:r>
              <a:rPr lang="en-US" altLang="zh-TW" sz="2800" dirty="0"/>
              <a:t>The scope of a variable is the context within which it is defined. For the most part all PHP variables only have a single scope. This single scope spans included and required files as well.</a:t>
            </a:r>
            <a:endParaRPr lang="zh-TW" altLang="en-US" sz="2800" dirty="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861" t="26846" r="67566" b="61169"/>
          <a:stretch/>
        </p:blipFill>
        <p:spPr bwMode="auto">
          <a:xfrm>
            <a:off x="2423594" y="3573017"/>
            <a:ext cx="5188626" cy="152517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矩形 3"/>
          <p:cNvSpPr/>
          <p:nvPr/>
        </p:nvSpPr>
        <p:spPr>
          <a:xfrm>
            <a:off x="1573000" y="5229200"/>
            <a:ext cx="7825469" cy="369332"/>
          </a:xfrm>
          <a:prstGeom prst="rect">
            <a:avLst/>
          </a:prstGeom>
        </p:spPr>
        <p:txBody>
          <a:bodyPr wrap="square">
            <a:spAutoFit/>
          </a:bodyPr>
          <a:lstStyle/>
          <a:p>
            <a:r>
              <a:rPr lang="en-US" altLang="zh-TW" dirty="0"/>
              <a:t>Here the </a:t>
            </a:r>
            <a:r>
              <a:rPr lang="en-US" altLang="zh-TW" dirty="0">
                <a:solidFill>
                  <a:srgbClr val="0033CC"/>
                </a:solidFill>
              </a:rPr>
              <a:t>$a</a:t>
            </a:r>
            <a:r>
              <a:rPr lang="en-US" altLang="zh-TW" dirty="0"/>
              <a:t> variable will be available within the included </a:t>
            </a:r>
            <a:r>
              <a:rPr lang="en-US" altLang="zh-TW" b="1" dirty="0">
                <a:solidFill>
                  <a:srgbClr val="FF0000"/>
                </a:solidFill>
              </a:rPr>
              <a:t>b.inc</a:t>
            </a:r>
            <a:r>
              <a:rPr lang="en-US" altLang="zh-TW" dirty="0"/>
              <a:t> script.</a:t>
            </a:r>
            <a:endParaRPr lang="zh-TW" altLang="en-US" dirty="0"/>
          </a:p>
        </p:txBody>
      </p:sp>
      <p:sp>
        <p:nvSpPr>
          <p:cNvPr id="5" name="頁尾版面配置區 4"/>
          <p:cNvSpPr>
            <a:spLocks noGrp="1"/>
          </p:cNvSpPr>
          <p:nvPr>
            <p:ph type="ftr" sz="quarter" idx="11"/>
          </p:nvPr>
        </p:nvSpPr>
        <p:spPr/>
        <p:txBody>
          <a:bodyPr/>
          <a:lstStyle/>
          <a:p>
            <a:r>
              <a:rPr kumimoji="1" lang="en-US" altLang="zh-CN" smtClean="0"/>
              <a:t>2023 Fall / Dr. Lee Tzong-Yi / NYCU</a:t>
            </a:r>
            <a:endParaRPr kumimoji="1" lang="zh-CN" altLang="en-US"/>
          </a:p>
        </p:txBody>
      </p:sp>
      <p:sp>
        <p:nvSpPr>
          <p:cNvPr id="6" name="投影片編號版面配置區 5"/>
          <p:cNvSpPr>
            <a:spLocks noGrp="1"/>
          </p:cNvSpPr>
          <p:nvPr>
            <p:ph type="sldNum" sz="quarter" idx="12"/>
          </p:nvPr>
        </p:nvSpPr>
        <p:spPr/>
        <p:txBody>
          <a:bodyPr/>
          <a:lstStyle/>
          <a:p>
            <a:fld id="{EB8F4B19-15CE-6447-8B5B-203C99CD9CD4}" type="slidenum">
              <a:rPr kumimoji="1" lang="zh-CN" altLang="en-US" smtClean="0"/>
              <a:t>16</a:t>
            </a:fld>
            <a:endParaRPr kumimoji="1" lang="zh-CN" altLang="en-US"/>
          </a:p>
        </p:txBody>
      </p:sp>
    </p:spTree>
    <p:extLst>
      <p:ext uri="{BB962C8B-B14F-4D97-AF65-F5344CB8AC3E}">
        <p14:creationId xmlns:p14="http://schemas.microsoft.com/office/powerpoint/2010/main" val="426424881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Local variables</a:t>
            </a:r>
            <a:endParaRPr lang="zh-TW" altLang="en-US" dirty="0"/>
          </a:p>
        </p:txBody>
      </p:sp>
      <p:sp>
        <p:nvSpPr>
          <p:cNvPr id="3" name="內容版面配置區 2"/>
          <p:cNvSpPr>
            <a:spLocks noGrp="1"/>
          </p:cNvSpPr>
          <p:nvPr>
            <p:ph idx="1"/>
          </p:nvPr>
        </p:nvSpPr>
        <p:spPr/>
        <p:txBody>
          <a:bodyPr/>
          <a:lstStyle/>
          <a:p>
            <a:r>
              <a:rPr lang="en-US" altLang="zh-TW" dirty="0"/>
              <a:t>However, within user-defined functions a local function scope is introduced. Any variable used inside a function is by default limited to the </a:t>
            </a:r>
            <a:r>
              <a:rPr lang="en-US" altLang="zh-TW" b="1" dirty="0">
                <a:solidFill>
                  <a:srgbClr val="FF0000"/>
                </a:solidFill>
              </a:rPr>
              <a:t>local function scope</a:t>
            </a:r>
            <a:r>
              <a:rPr lang="en-US" altLang="zh-TW" dirty="0"/>
              <a:t>. </a:t>
            </a:r>
            <a:endParaRPr lang="zh-TW" altLang="en-US" dirty="0"/>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711" t="31401" r="54907" b="40855"/>
          <a:stretch/>
        </p:blipFill>
        <p:spPr bwMode="auto">
          <a:xfrm>
            <a:off x="1062642" y="3111273"/>
            <a:ext cx="7180362" cy="306569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矩形 4"/>
          <p:cNvSpPr/>
          <p:nvPr/>
        </p:nvSpPr>
        <p:spPr>
          <a:xfrm>
            <a:off x="8243004" y="3112085"/>
            <a:ext cx="2388226" cy="2585323"/>
          </a:xfrm>
          <a:prstGeom prst="rect">
            <a:avLst/>
          </a:prstGeom>
        </p:spPr>
        <p:txBody>
          <a:bodyPr wrap="square">
            <a:spAutoFit/>
          </a:bodyPr>
          <a:lstStyle/>
          <a:p>
            <a:r>
              <a:rPr lang="en-US" altLang="zh-TW" dirty="0"/>
              <a:t>This script will not produce any output because the echo statement refers to a local version of the </a:t>
            </a:r>
            <a:r>
              <a:rPr lang="en-US" altLang="zh-TW" dirty="0">
                <a:solidFill>
                  <a:srgbClr val="0033CC"/>
                </a:solidFill>
              </a:rPr>
              <a:t>$a</a:t>
            </a:r>
            <a:r>
              <a:rPr lang="en-US" altLang="zh-TW" dirty="0"/>
              <a:t> variable, and it has not been assigned a value within this scope.</a:t>
            </a:r>
            <a:endParaRPr lang="zh-TW" altLang="en-US" dirty="0"/>
          </a:p>
        </p:txBody>
      </p:sp>
      <p:sp>
        <p:nvSpPr>
          <p:cNvPr id="4" name="頁尾版面配置區 3"/>
          <p:cNvSpPr>
            <a:spLocks noGrp="1"/>
          </p:cNvSpPr>
          <p:nvPr>
            <p:ph type="ftr" sz="quarter" idx="11"/>
          </p:nvPr>
        </p:nvSpPr>
        <p:spPr/>
        <p:txBody>
          <a:bodyPr/>
          <a:lstStyle/>
          <a:p>
            <a:r>
              <a:rPr kumimoji="1" lang="en-US" altLang="zh-CN" smtClean="0"/>
              <a:t>2023 Fall / Dr. Lee Tzong-Yi / NYCU</a:t>
            </a:r>
            <a:endParaRPr kumimoji="1" lang="zh-CN" altLang="en-US"/>
          </a:p>
        </p:txBody>
      </p:sp>
      <p:sp>
        <p:nvSpPr>
          <p:cNvPr id="6" name="投影片編號版面配置區 5"/>
          <p:cNvSpPr>
            <a:spLocks noGrp="1"/>
          </p:cNvSpPr>
          <p:nvPr>
            <p:ph type="sldNum" sz="quarter" idx="12"/>
          </p:nvPr>
        </p:nvSpPr>
        <p:spPr/>
        <p:txBody>
          <a:bodyPr/>
          <a:lstStyle/>
          <a:p>
            <a:fld id="{EB8F4B19-15CE-6447-8B5B-203C99CD9CD4}" type="slidenum">
              <a:rPr kumimoji="1" lang="zh-CN" altLang="en-US" smtClean="0"/>
              <a:t>17</a:t>
            </a:fld>
            <a:endParaRPr kumimoji="1" lang="zh-CN" altLang="en-US"/>
          </a:p>
        </p:txBody>
      </p:sp>
    </p:spTree>
    <p:extLst>
      <p:ext uri="{BB962C8B-B14F-4D97-AF65-F5344CB8AC3E}">
        <p14:creationId xmlns:p14="http://schemas.microsoft.com/office/powerpoint/2010/main" val="299761128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Global variables</a:t>
            </a:r>
            <a:endParaRPr lang="zh-TW" altLang="en-US" dirty="0"/>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786" t="20015" r="65169" b="41273"/>
          <a:stretch/>
        </p:blipFill>
        <p:spPr bwMode="auto">
          <a:xfrm>
            <a:off x="270946" y="1556793"/>
            <a:ext cx="4584728" cy="390543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矩形 3"/>
          <p:cNvSpPr/>
          <p:nvPr/>
        </p:nvSpPr>
        <p:spPr>
          <a:xfrm>
            <a:off x="212049" y="5589241"/>
            <a:ext cx="4763329" cy="1200329"/>
          </a:xfrm>
          <a:prstGeom prst="rect">
            <a:avLst/>
          </a:prstGeom>
        </p:spPr>
        <p:txBody>
          <a:bodyPr wrap="square">
            <a:spAutoFit/>
          </a:bodyPr>
          <a:lstStyle/>
          <a:p>
            <a:r>
              <a:rPr lang="en-US" altLang="zh-TW" dirty="0"/>
              <a:t>The above script will output </a:t>
            </a:r>
            <a:r>
              <a:rPr lang="en-US" altLang="zh-TW" i="1" dirty="0"/>
              <a:t>3</a:t>
            </a:r>
            <a:r>
              <a:rPr lang="en-US" altLang="zh-TW" dirty="0"/>
              <a:t>. By declaring </a:t>
            </a:r>
            <a:r>
              <a:rPr lang="en-US" altLang="zh-TW" dirty="0">
                <a:solidFill>
                  <a:srgbClr val="0033CC"/>
                </a:solidFill>
              </a:rPr>
              <a:t>$a</a:t>
            </a:r>
            <a:r>
              <a:rPr lang="en-US" altLang="zh-TW" dirty="0"/>
              <a:t> and </a:t>
            </a:r>
            <a:r>
              <a:rPr lang="en-US" altLang="zh-TW" dirty="0">
                <a:solidFill>
                  <a:srgbClr val="0033CC"/>
                </a:solidFill>
              </a:rPr>
              <a:t>$b</a:t>
            </a:r>
            <a:r>
              <a:rPr lang="en-US" altLang="zh-TW" dirty="0"/>
              <a:t> global within the function, all references to either variable will refer to the global version.</a:t>
            </a:r>
            <a:endParaRPr lang="zh-TW" altLang="en-US" dirty="0"/>
          </a:p>
        </p:txBody>
      </p:sp>
      <p:pic>
        <p:nvPicPr>
          <p:cNvPr id="512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0749" t="42479" r="58539" b="24800"/>
          <a:stretch/>
        </p:blipFill>
        <p:spPr bwMode="auto">
          <a:xfrm>
            <a:off x="5060437" y="1556792"/>
            <a:ext cx="5620579" cy="316835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矩形 4"/>
          <p:cNvSpPr/>
          <p:nvPr/>
        </p:nvSpPr>
        <p:spPr>
          <a:xfrm>
            <a:off x="5145497" y="4797152"/>
            <a:ext cx="5535519" cy="1477328"/>
          </a:xfrm>
          <a:prstGeom prst="rect">
            <a:avLst/>
          </a:prstGeom>
        </p:spPr>
        <p:txBody>
          <a:bodyPr wrap="square">
            <a:spAutoFit/>
          </a:bodyPr>
          <a:lstStyle/>
          <a:p>
            <a:r>
              <a:rPr lang="en-US" altLang="zh-TW" dirty="0"/>
              <a:t>The </a:t>
            </a:r>
            <a:r>
              <a:rPr lang="en-US" altLang="zh-TW" dirty="0">
                <a:hlinkClick r:id="rId4"/>
              </a:rPr>
              <a:t>$GLOBALS</a:t>
            </a:r>
            <a:r>
              <a:rPr lang="en-US" altLang="zh-TW" dirty="0"/>
              <a:t> array is an associative array with the name of the global variable being the key and the contents of that variable being the value of the array element. Notice how </a:t>
            </a:r>
            <a:r>
              <a:rPr lang="en-US" altLang="zh-TW" dirty="0">
                <a:hlinkClick r:id="rId4"/>
              </a:rPr>
              <a:t>$GLOBALS</a:t>
            </a:r>
            <a:r>
              <a:rPr lang="en-US" altLang="zh-TW" dirty="0"/>
              <a:t> exists in any scope, this is because </a:t>
            </a:r>
            <a:r>
              <a:rPr lang="en-US" altLang="zh-TW" dirty="0">
                <a:hlinkClick r:id="rId4"/>
              </a:rPr>
              <a:t>$GLOBALS</a:t>
            </a:r>
            <a:r>
              <a:rPr lang="en-US" altLang="zh-TW" dirty="0"/>
              <a:t> is a </a:t>
            </a:r>
            <a:r>
              <a:rPr lang="en-US" altLang="zh-TW" dirty="0" err="1">
                <a:hlinkClick r:id="rId5"/>
              </a:rPr>
              <a:t>superglobal</a:t>
            </a:r>
            <a:r>
              <a:rPr lang="en-US" altLang="zh-TW" dirty="0"/>
              <a:t>. </a:t>
            </a:r>
            <a:endParaRPr lang="zh-TW" altLang="en-US" dirty="0"/>
          </a:p>
        </p:txBody>
      </p:sp>
      <p:sp>
        <p:nvSpPr>
          <p:cNvPr id="6" name="矩形 5"/>
          <p:cNvSpPr/>
          <p:nvPr/>
        </p:nvSpPr>
        <p:spPr>
          <a:xfrm>
            <a:off x="270946" y="1196752"/>
            <a:ext cx="1557232"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smtClean="0">
                <a:solidFill>
                  <a:schemeClr val="tx1"/>
                </a:solidFill>
              </a:rPr>
              <a:t>Case 1:</a:t>
            </a:r>
            <a:endParaRPr lang="zh-TW" altLang="en-US" b="1" dirty="0">
              <a:solidFill>
                <a:schemeClr val="tx1"/>
              </a:solidFill>
            </a:endParaRPr>
          </a:p>
        </p:txBody>
      </p:sp>
      <p:sp>
        <p:nvSpPr>
          <p:cNvPr id="9" name="矩形 8"/>
          <p:cNvSpPr/>
          <p:nvPr/>
        </p:nvSpPr>
        <p:spPr>
          <a:xfrm>
            <a:off x="4975378" y="1196752"/>
            <a:ext cx="1557232"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smtClean="0">
                <a:solidFill>
                  <a:schemeClr val="tx1"/>
                </a:solidFill>
              </a:rPr>
              <a:t>Case 2:</a:t>
            </a:r>
            <a:endParaRPr lang="zh-TW" altLang="en-US" b="1" dirty="0">
              <a:solidFill>
                <a:schemeClr val="tx1"/>
              </a:solidFill>
            </a:endParaRPr>
          </a:p>
        </p:txBody>
      </p:sp>
      <p:sp>
        <p:nvSpPr>
          <p:cNvPr id="3" name="頁尾版面配置區 2"/>
          <p:cNvSpPr>
            <a:spLocks noGrp="1"/>
          </p:cNvSpPr>
          <p:nvPr>
            <p:ph type="ftr" sz="quarter" idx="11"/>
          </p:nvPr>
        </p:nvSpPr>
        <p:spPr/>
        <p:txBody>
          <a:bodyPr/>
          <a:lstStyle/>
          <a:p>
            <a:r>
              <a:rPr kumimoji="1" lang="en-US" altLang="zh-CN" smtClean="0"/>
              <a:t>2023 Fall / Dr. Lee Tzong-Yi / NYCU</a:t>
            </a:r>
            <a:endParaRPr kumimoji="1" lang="zh-CN" altLang="en-US"/>
          </a:p>
        </p:txBody>
      </p:sp>
      <p:sp>
        <p:nvSpPr>
          <p:cNvPr id="7" name="投影片編號版面配置區 6"/>
          <p:cNvSpPr>
            <a:spLocks noGrp="1"/>
          </p:cNvSpPr>
          <p:nvPr>
            <p:ph type="sldNum" sz="quarter" idx="12"/>
          </p:nvPr>
        </p:nvSpPr>
        <p:spPr/>
        <p:txBody>
          <a:bodyPr/>
          <a:lstStyle/>
          <a:p>
            <a:fld id="{EB8F4B19-15CE-6447-8B5B-203C99CD9CD4}" type="slidenum">
              <a:rPr kumimoji="1" lang="zh-CN" altLang="en-US" smtClean="0"/>
              <a:t>18</a:t>
            </a:fld>
            <a:endParaRPr kumimoji="1" lang="zh-CN" altLang="en-US"/>
          </a:p>
        </p:txBody>
      </p:sp>
    </p:spTree>
    <p:extLst>
      <p:ext uri="{BB962C8B-B14F-4D97-AF65-F5344CB8AC3E}">
        <p14:creationId xmlns:p14="http://schemas.microsoft.com/office/powerpoint/2010/main" val="133626535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21314" y="293250"/>
            <a:ext cx="9721215" cy="1143000"/>
          </a:xfrm>
        </p:spPr>
        <p:txBody>
          <a:bodyPr>
            <a:normAutofit/>
          </a:bodyPr>
          <a:lstStyle/>
          <a:p>
            <a:r>
              <a:rPr lang="en-US" altLang="zh-TW" sz="3600" dirty="0" smtClean="0"/>
              <a:t>Variable variables</a:t>
            </a:r>
            <a:endParaRPr lang="zh-TW" altLang="en-US" sz="3600" dirty="0"/>
          </a:p>
        </p:txBody>
      </p:sp>
      <p:sp>
        <p:nvSpPr>
          <p:cNvPr id="3" name="內容版面配置區 2"/>
          <p:cNvSpPr>
            <a:spLocks noGrp="1"/>
          </p:cNvSpPr>
          <p:nvPr>
            <p:ph idx="1"/>
          </p:nvPr>
        </p:nvSpPr>
        <p:spPr>
          <a:xfrm>
            <a:off x="212049" y="1745673"/>
            <a:ext cx="3314922" cy="4380491"/>
          </a:xfrm>
        </p:spPr>
        <p:txBody>
          <a:bodyPr>
            <a:normAutofit/>
          </a:bodyPr>
          <a:lstStyle/>
          <a:p>
            <a:r>
              <a:rPr lang="en-US" altLang="zh-TW" sz="2400" dirty="0">
                <a:latin typeface="+mn-lt"/>
              </a:rPr>
              <a:t>Sometimes it is convenient to be able to have </a:t>
            </a:r>
            <a:r>
              <a:rPr lang="en-US" altLang="zh-TW" sz="2400" dirty="0" smtClean="0">
                <a:latin typeface="+mn-lt"/>
              </a:rPr>
              <a:t>variable </a:t>
            </a:r>
            <a:r>
              <a:rPr lang="en-US" altLang="zh-TW" sz="2400" dirty="0" err="1" smtClean="0">
                <a:latin typeface="+mn-lt"/>
              </a:rPr>
              <a:t>variable</a:t>
            </a:r>
            <a:r>
              <a:rPr lang="en-US" altLang="zh-TW" sz="2400" dirty="0" smtClean="0">
                <a:latin typeface="+mn-lt"/>
              </a:rPr>
              <a:t> </a:t>
            </a:r>
            <a:r>
              <a:rPr lang="en-US" altLang="zh-TW" sz="2400" dirty="0">
                <a:latin typeface="+mn-lt"/>
              </a:rPr>
              <a:t>names. That is, a variable name which can be set and used dynamically.</a:t>
            </a:r>
            <a:endParaRPr lang="zh-TW" altLang="en-US" sz="2400" dirty="0">
              <a:latin typeface="+mn-lt"/>
            </a:endParaRP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438" t="16658" r="31311" b="4958"/>
          <a:stretch/>
        </p:blipFill>
        <p:spPr bwMode="auto">
          <a:xfrm>
            <a:off x="3526971" y="1626918"/>
            <a:ext cx="7174594" cy="50217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19</a:t>
            </a:fld>
            <a:endParaRPr kumimoji="1" lang="zh-CN" altLang="en-US"/>
          </a:p>
        </p:txBody>
      </p:sp>
      <p:sp>
        <p:nvSpPr>
          <p:cNvPr id="4" name="頁尾版面配置區 3"/>
          <p:cNvSpPr>
            <a:spLocks noGrp="1"/>
          </p:cNvSpPr>
          <p:nvPr>
            <p:ph type="ftr" sz="quarter" idx="11"/>
          </p:nvPr>
        </p:nvSpPr>
        <p:spPr/>
        <p:txBody>
          <a:bodyPr/>
          <a:lstStyle/>
          <a:p>
            <a:r>
              <a:rPr kumimoji="1" lang="en-US" altLang="zh-CN" smtClean="0"/>
              <a:t>2023 Fall / Dr. Lee Tzong-Yi / NYCU</a:t>
            </a:r>
            <a:endParaRPr kumimoji="1" lang="zh-CN" altLang="en-US" dirty="0"/>
          </a:p>
        </p:txBody>
      </p:sp>
    </p:spTree>
    <p:extLst>
      <p:ext uri="{BB962C8B-B14F-4D97-AF65-F5344CB8AC3E}">
        <p14:creationId xmlns:p14="http://schemas.microsoft.com/office/powerpoint/2010/main" val="23077623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2"/>
          <p:cNvSpPr>
            <a:spLocks noGrp="1" noChangeArrowheads="1"/>
          </p:cNvSpPr>
          <p:nvPr>
            <p:ph type="title"/>
          </p:nvPr>
        </p:nvSpPr>
        <p:spPr/>
        <p:txBody>
          <a:bodyPr lIns="90488" tIns="44450" rIns="90488" bIns="44450" anchor="ctr">
            <a:normAutofit/>
          </a:bodyPr>
          <a:lstStyle/>
          <a:p>
            <a:pPr>
              <a:defRPr/>
            </a:pPr>
            <a:r>
              <a:rPr lang="en-US" altLang="zh-TW" sz="4000" dirty="0" smtClean="0">
                <a:ea typeface="新細明體" charset="-120"/>
              </a:rPr>
              <a:t>Outline</a:t>
            </a:r>
          </a:p>
        </p:txBody>
      </p:sp>
      <p:sp>
        <p:nvSpPr>
          <p:cNvPr id="5123" name="Rectangle 3"/>
          <p:cNvSpPr>
            <a:spLocks noGrp="1" noChangeArrowheads="1"/>
          </p:cNvSpPr>
          <p:nvPr>
            <p:ph type="body" idx="1"/>
          </p:nvPr>
        </p:nvSpPr>
        <p:spPr>
          <a:xfrm>
            <a:off x="956370" y="1816924"/>
            <a:ext cx="8757345" cy="4405746"/>
          </a:xfrm>
          <a:noFill/>
        </p:spPr>
        <p:txBody>
          <a:bodyPr lIns="90488" tIns="44450" rIns="90488" bIns="44450">
            <a:normAutofit/>
          </a:bodyPr>
          <a:lstStyle/>
          <a:p>
            <a:r>
              <a:rPr lang="en-US" altLang="zh-TW" sz="2800" dirty="0" smtClean="0">
                <a:latin typeface="+mn-lt"/>
              </a:rPr>
              <a:t>Introduction </a:t>
            </a:r>
            <a:r>
              <a:rPr lang="en-US" altLang="zh-TW" sz="2800" dirty="0">
                <a:latin typeface="+mn-lt"/>
              </a:rPr>
              <a:t>of PHP </a:t>
            </a:r>
            <a:r>
              <a:rPr lang="en-US" altLang="zh-TW" sz="2800" dirty="0" smtClean="0">
                <a:latin typeface="+mn-lt"/>
              </a:rPr>
              <a:t>programing</a:t>
            </a:r>
          </a:p>
          <a:p>
            <a:r>
              <a:rPr lang="en-US" altLang="zh-TW" sz="2800" dirty="0" smtClean="0">
                <a:latin typeface="+mn-lt"/>
              </a:rPr>
              <a:t>Operators</a:t>
            </a:r>
          </a:p>
          <a:p>
            <a:r>
              <a:rPr lang="en-US" altLang="zh-TW" sz="2800" dirty="0">
                <a:latin typeface="+mn-lt"/>
              </a:rPr>
              <a:t>Control </a:t>
            </a:r>
            <a:r>
              <a:rPr lang="en-US" altLang="zh-TW" sz="2800" dirty="0" smtClean="0">
                <a:latin typeface="+mn-lt"/>
              </a:rPr>
              <a:t>Structures</a:t>
            </a:r>
          </a:p>
          <a:p>
            <a:r>
              <a:rPr lang="en-US" altLang="zh-TW" sz="2800" dirty="0" smtClean="0">
                <a:latin typeface="+mn-lt"/>
              </a:rPr>
              <a:t>File System functions</a:t>
            </a:r>
            <a:endParaRPr lang="en-US" altLang="zh-TW" sz="2800" dirty="0" smtClean="0">
              <a:latin typeface="+mn-lt"/>
            </a:endParaRPr>
          </a:p>
        </p:txBody>
      </p:sp>
      <p:sp>
        <p:nvSpPr>
          <p:cNvPr id="2" name="頁尾版面配置區 1"/>
          <p:cNvSpPr>
            <a:spLocks noGrp="1"/>
          </p:cNvSpPr>
          <p:nvPr>
            <p:ph type="ftr" sz="quarter" idx="11"/>
          </p:nvPr>
        </p:nvSpPr>
        <p:spPr/>
        <p:txBody>
          <a:bodyPr/>
          <a:lstStyle/>
          <a:p>
            <a:r>
              <a:rPr kumimoji="1" lang="en-US" altLang="zh-CN" smtClean="0"/>
              <a:t>2023 Fall / Dr. Lee Tzong-Yi / NYCU</a:t>
            </a:r>
            <a:endParaRPr kumimoji="1" lang="zh-CN" altLang="en-US"/>
          </a:p>
        </p:txBody>
      </p:sp>
      <p:sp>
        <p:nvSpPr>
          <p:cNvPr id="3" name="投影片編號版面配置區 2"/>
          <p:cNvSpPr>
            <a:spLocks noGrp="1"/>
          </p:cNvSpPr>
          <p:nvPr>
            <p:ph type="sldNum" sz="quarter" idx="12"/>
          </p:nvPr>
        </p:nvSpPr>
        <p:spPr/>
        <p:txBody>
          <a:bodyPr/>
          <a:lstStyle/>
          <a:p>
            <a:fld id="{EB8F4B19-15CE-6447-8B5B-203C99CD9CD4}" type="slidenum">
              <a:rPr kumimoji="1" lang="zh-CN" altLang="en-US" smtClean="0"/>
              <a:t>2</a:t>
            </a:fld>
            <a:endParaRPr kumimoji="1" lang="zh-CN" altLang="en-US"/>
          </a:p>
        </p:txBody>
      </p:sp>
    </p:spTree>
    <p:extLst>
      <p:ext uri="{BB962C8B-B14F-4D97-AF65-F5344CB8AC3E}">
        <p14:creationId xmlns:p14="http://schemas.microsoft.com/office/powerpoint/2010/main" val="356242441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PHP arrays</a:t>
            </a:r>
            <a:endParaRPr lang="zh-TW" altLang="en-US" dirty="0"/>
          </a:p>
        </p:txBody>
      </p:sp>
      <p:sp>
        <p:nvSpPr>
          <p:cNvPr id="3" name="內容版面配置區 2"/>
          <p:cNvSpPr>
            <a:spLocks noGrp="1"/>
          </p:cNvSpPr>
          <p:nvPr>
            <p:ph idx="1"/>
          </p:nvPr>
        </p:nvSpPr>
        <p:spPr/>
        <p:txBody>
          <a:bodyPr/>
          <a:lstStyle/>
          <a:p>
            <a:r>
              <a:rPr lang="en-US" altLang="zh-TW" dirty="0">
                <a:latin typeface="+mn-lt"/>
                <a:ea typeface="新細明體" charset="-120"/>
              </a:rPr>
              <a:t>Numeric array </a:t>
            </a:r>
          </a:p>
          <a:p>
            <a:pPr lvl="1"/>
            <a:r>
              <a:rPr lang="en-US" altLang="zh-TW" dirty="0">
                <a:latin typeface="+mn-lt"/>
                <a:ea typeface="新細明體" charset="-120"/>
              </a:rPr>
              <a:t>Associates a numeric index with each element in the array</a:t>
            </a:r>
          </a:p>
          <a:p>
            <a:pPr lvl="1"/>
            <a:r>
              <a:rPr lang="en-US" altLang="zh-TW" dirty="0">
                <a:latin typeface="+mn-lt"/>
                <a:ea typeface="新細明體" charset="-120"/>
              </a:rPr>
              <a:t>Indexes are integer numbers </a:t>
            </a:r>
          </a:p>
          <a:p>
            <a:pPr lvl="2">
              <a:buFont typeface="Arial" charset="0"/>
              <a:buChar char="•"/>
            </a:pPr>
            <a:r>
              <a:rPr lang="en-US" altLang="zh-TW" dirty="0">
                <a:latin typeface="+mn-lt"/>
                <a:ea typeface="新細明體" charset="-120"/>
              </a:rPr>
              <a:t>Start at zero</a:t>
            </a:r>
          </a:p>
          <a:p>
            <a:pPr lvl="2">
              <a:buFont typeface="Arial" charset="0"/>
              <a:buChar char="•"/>
            </a:pPr>
            <a:r>
              <a:rPr lang="en-US" altLang="zh-TW" dirty="0">
                <a:latin typeface="+mn-lt"/>
                <a:ea typeface="新細明體" charset="-120"/>
              </a:rPr>
              <a:t>Grow incrementally</a:t>
            </a:r>
          </a:p>
          <a:p>
            <a:r>
              <a:rPr lang="en-US" altLang="zh-TW" dirty="0">
                <a:latin typeface="+mn-lt"/>
                <a:ea typeface="新細明體" charset="-120"/>
              </a:rPr>
              <a:t>Associative array </a:t>
            </a:r>
          </a:p>
          <a:p>
            <a:pPr lvl="1"/>
            <a:r>
              <a:rPr lang="en-US" altLang="zh-TW" dirty="0">
                <a:latin typeface="+mn-lt"/>
                <a:ea typeface="新細明體" charset="-120"/>
              </a:rPr>
              <a:t>Provides pairs of (key =&gt; value) elements</a:t>
            </a:r>
          </a:p>
          <a:p>
            <a:r>
              <a:rPr lang="en-US" altLang="zh-TW" dirty="0">
                <a:latin typeface="+mn-lt"/>
              </a:rPr>
              <a:t>An array can be created using the array() language construct.</a:t>
            </a:r>
            <a:endParaRPr lang="zh-TW" altLang="en-US" dirty="0">
              <a:latin typeface="+mn-lt"/>
            </a:endParaRPr>
          </a:p>
        </p:txBody>
      </p:sp>
      <p:sp>
        <p:nvSpPr>
          <p:cNvPr id="4" name="頁尾版面配置區 3"/>
          <p:cNvSpPr>
            <a:spLocks noGrp="1"/>
          </p:cNvSpPr>
          <p:nvPr>
            <p:ph type="ftr" sz="quarter" idx="11"/>
          </p:nvPr>
        </p:nvSpPr>
        <p:spPr/>
        <p:txBody>
          <a:bodyPr/>
          <a:lstStyle/>
          <a:p>
            <a:r>
              <a:rPr kumimoji="1" lang="en-US" altLang="zh-CN" smtClean="0"/>
              <a:t>2023 Fall / Dr. Lee Tzong-Yi / NYCU</a:t>
            </a:r>
            <a:endParaRPr kumimoji="1" lang="zh-CN" altLang="en-US"/>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20</a:t>
            </a:fld>
            <a:endParaRPr kumimoji="1" lang="zh-CN" altLang="en-US"/>
          </a:p>
        </p:txBody>
      </p:sp>
      <p:sp>
        <p:nvSpPr>
          <p:cNvPr id="7" name="Rectangle 2"/>
          <p:cNvSpPr>
            <a:spLocks noChangeArrowheads="1"/>
          </p:cNvSpPr>
          <p:nvPr/>
        </p:nvSpPr>
        <p:spPr bwMode="auto">
          <a:xfrm>
            <a:off x="6739990" y="2714825"/>
            <a:ext cx="3895106" cy="1938992"/>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2000" dirty="0" smtClean="0">
                <a:solidFill>
                  <a:srgbClr val="333333"/>
                </a:solidFill>
                <a:latin typeface="Arial Unicode MS" pitchFamily="34" charset="-120"/>
                <a:ea typeface="新細明體" pitchFamily="18" charset="-120"/>
                <a:cs typeface="新細明體" pitchFamily="18" charset="-120"/>
              </a:rPr>
              <a:t>a</a:t>
            </a:r>
            <a:r>
              <a:rPr kumimoji="1" lang="zh-TW" altLang="zh-TW" sz="2000" b="0" i="0" u="none" strike="noStrike" cap="none" normalizeH="0" baseline="0" dirty="0" smtClean="0">
                <a:ln>
                  <a:noFill/>
                </a:ln>
                <a:solidFill>
                  <a:srgbClr val="333333"/>
                </a:solidFill>
                <a:effectLst/>
                <a:latin typeface="Arial Unicode MS" pitchFamily="34" charset="-120"/>
                <a:ea typeface="新細明體" pitchFamily="18" charset="-120"/>
                <a:cs typeface="新細明體" pitchFamily="18" charset="-120"/>
              </a:rPr>
              <a:t>rray( </a:t>
            </a:r>
            <a:endParaRPr kumimoji="1" lang="en-US" altLang="zh-TW" sz="2000" b="0" i="0" u="none" strike="noStrike" cap="none" normalizeH="0" baseline="0" dirty="0" smtClean="0">
              <a:ln>
                <a:noFill/>
              </a:ln>
              <a:solidFill>
                <a:srgbClr val="333333"/>
              </a:solidFill>
              <a:effectLst/>
              <a:latin typeface="Arial Unicode MS" pitchFamily="34" charset="-120"/>
              <a:ea typeface="新細明體" pitchFamily="18" charset="-120"/>
              <a:cs typeface="新細明體" pitchFamily="18" charset="-12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2000" dirty="0">
                <a:solidFill>
                  <a:srgbClr val="333333"/>
                </a:solidFill>
                <a:latin typeface="Arial Unicode MS" pitchFamily="34" charset="-120"/>
                <a:ea typeface="新細明體" pitchFamily="18" charset="-120"/>
                <a:cs typeface="新細明體" pitchFamily="18" charset="-120"/>
              </a:rPr>
              <a:t> </a:t>
            </a:r>
            <a:r>
              <a:rPr kumimoji="1" lang="en-US" altLang="zh-TW" sz="2000" dirty="0" smtClean="0">
                <a:solidFill>
                  <a:srgbClr val="333333"/>
                </a:solidFill>
                <a:latin typeface="Arial Unicode MS" pitchFamily="34" charset="-120"/>
                <a:ea typeface="新細明體" pitchFamily="18" charset="-120"/>
                <a:cs typeface="新細明體" pitchFamily="18" charset="-120"/>
              </a:rPr>
              <a:t>        </a:t>
            </a:r>
            <a:r>
              <a:rPr kumimoji="1" lang="zh-TW" altLang="zh-TW" sz="2000" b="0" i="0" u="none" strike="noStrike" cap="none" normalizeH="0" baseline="0" dirty="0" smtClean="0">
                <a:ln>
                  <a:noFill/>
                </a:ln>
                <a:solidFill>
                  <a:srgbClr val="333333"/>
                </a:solidFill>
                <a:effectLst/>
                <a:latin typeface="Arial Unicode MS" pitchFamily="34" charset="-120"/>
                <a:ea typeface="新細明體" pitchFamily="18" charset="-120"/>
                <a:cs typeface="新細明體" pitchFamily="18" charset="-120"/>
              </a:rPr>
              <a:t>key =&gt; value, </a:t>
            </a:r>
            <a:endParaRPr kumimoji="1" lang="en-US" altLang="zh-TW" sz="2000" b="0" i="0" u="none" strike="noStrike" cap="none" normalizeH="0" baseline="0" dirty="0" smtClean="0">
              <a:ln>
                <a:noFill/>
              </a:ln>
              <a:solidFill>
                <a:srgbClr val="333333"/>
              </a:solidFill>
              <a:effectLst/>
              <a:latin typeface="Arial Unicode MS" pitchFamily="34" charset="-120"/>
              <a:ea typeface="新細明體" pitchFamily="18" charset="-120"/>
              <a:cs typeface="新細明體" pitchFamily="18" charset="-12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2000" dirty="0">
                <a:solidFill>
                  <a:srgbClr val="333333"/>
                </a:solidFill>
                <a:latin typeface="Arial Unicode MS" pitchFamily="34" charset="-120"/>
                <a:ea typeface="新細明體" pitchFamily="18" charset="-120"/>
                <a:cs typeface="新細明體" pitchFamily="18" charset="-120"/>
              </a:rPr>
              <a:t> </a:t>
            </a:r>
            <a:r>
              <a:rPr kumimoji="1" lang="en-US" altLang="zh-TW" sz="2000" dirty="0" smtClean="0">
                <a:solidFill>
                  <a:srgbClr val="333333"/>
                </a:solidFill>
                <a:latin typeface="Arial Unicode MS" pitchFamily="34" charset="-120"/>
                <a:ea typeface="新細明體" pitchFamily="18" charset="-120"/>
                <a:cs typeface="新細明體" pitchFamily="18" charset="-120"/>
              </a:rPr>
              <a:t>        </a:t>
            </a:r>
            <a:r>
              <a:rPr kumimoji="1" lang="zh-TW" altLang="zh-TW" sz="2000" b="0" i="0" u="none" strike="noStrike" cap="none" normalizeH="0" baseline="0" dirty="0" smtClean="0">
                <a:ln>
                  <a:noFill/>
                </a:ln>
                <a:solidFill>
                  <a:srgbClr val="333333"/>
                </a:solidFill>
                <a:effectLst/>
                <a:latin typeface="Arial Unicode MS" pitchFamily="34" charset="-120"/>
                <a:ea typeface="新細明體" pitchFamily="18" charset="-120"/>
                <a:cs typeface="新細明體" pitchFamily="18" charset="-120"/>
              </a:rPr>
              <a:t>key2 =&gt; value2, </a:t>
            </a:r>
            <a:endParaRPr kumimoji="1" lang="en-US" altLang="zh-TW" sz="2000" b="0" i="0" u="none" strike="noStrike" cap="none" normalizeH="0" baseline="0" dirty="0" smtClean="0">
              <a:ln>
                <a:noFill/>
              </a:ln>
              <a:solidFill>
                <a:srgbClr val="333333"/>
              </a:solidFill>
              <a:effectLst/>
              <a:latin typeface="Arial Unicode MS" pitchFamily="34" charset="-120"/>
              <a:ea typeface="新細明體" pitchFamily="18" charset="-120"/>
              <a:cs typeface="新細明體" pitchFamily="18" charset="-12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2000" dirty="0">
                <a:solidFill>
                  <a:srgbClr val="333333"/>
                </a:solidFill>
                <a:latin typeface="Arial Unicode MS" pitchFamily="34" charset="-120"/>
                <a:ea typeface="新細明體" pitchFamily="18" charset="-120"/>
                <a:cs typeface="新細明體" pitchFamily="18" charset="-120"/>
              </a:rPr>
              <a:t> </a:t>
            </a:r>
            <a:r>
              <a:rPr kumimoji="1" lang="en-US" altLang="zh-TW" sz="2000" dirty="0" smtClean="0">
                <a:solidFill>
                  <a:srgbClr val="333333"/>
                </a:solidFill>
                <a:latin typeface="Arial Unicode MS" pitchFamily="34" charset="-120"/>
                <a:ea typeface="新細明體" pitchFamily="18" charset="-120"/>
                <a:cs typeface="新細明體" pitchFamily="18" charset="-120"/>
              </a:rPr>
              <a:t>        </a:t>
            </a:r>
            <a:r>
              <a:rPr kumimoji="1" lang="zh-TW" altLang="zh-TW" sz="2000" b="0" i="0" u="none" strike="noStrike" cap="none" normalizeH="0" baseline="0" dirty="0" smtClean="0">
                <a:ln>
                  <a:noFill/>
                </a:ln>
                <a:solidFill>
                  <a:srgbClr val="333333"/>
                </a:solidFill>
                <a:effectLst/>
                <a:latin typeface="Arial Unicode MS" pitchFamily="34" charset="-120"/>
                <a:ea typeface="新細明體" pitchFamily="18" charset="-120"/>
                <a:cs typeface="新細明體" pitchFamily="18" charset="-120"/>
              </a:rPr>
              <a:t>key3 =&gt; value3, </a:t>
            </a:r>
            <a:endParaRPr kumimoji="1" lang="en-US" altLang="zh-TW" sz="2000" b="0" i="0" u="none" strike="noStrike" cap="none" normalizeH="0" baseline="0" dirty="0" smtClean="0">
              <a:ln>
                <a:noFill/>
              </a:ln>
              <a:solidFill>
                <a:srgbClr val="333333"/>
              </a:solidFill>
              <a:effectLst/>
              <a:latin typeface="Arial Unicode MS" pitchFamily="34" charset="-120"/>
              <a:ea typeface="新細明體" pitchFamily="18" charset="-120"/>
              <a:cs typeface="新細明體" pitchFamily="18" charset="-12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2000" dirty="0">
                <a:solidFill>
                  <a:srgbClr val="333333"/>
                </a:solidFill>
                <a:latin typeface="Arial Unicode MS" pitchFamily="34" charset="-120"/>
                <a:ea typeface="新細明體" pitchFamily="18" charset="-120"/>
                <a:cs typeface="新細明體" pitchFamily="18" charset="-120"/>
              </a:rPr>
              <a:t> </a:t>
            </a:r>
            <a:r>
              <a:rPr kumimoji="1" lang="en-US" altLang="zh-TW" sz="2000" dirty="0" smtClean="0">
                <a:solidFill>
                  <a:srgbClr val="333333"/>
                </a:solidFill>
                <a:latin typeface="Arial Unicode MS" pitchFamily="34" charset="-120"/>
                <a:ea typeface="新細明體" pitchFamily="18" charset="-120"/>
                <a:cs typeface="新細明體" pitchFamily="18" charset="-120"/>
              </a:rPr>
              <a:t>         </a:t>
            </a:r>
            <a:r>
              <a:rPr kumimoji="1" lang="zh-TW" altLang="zh-TW" sz="2000" b="0" i="0" u="none" strike="noStrike" cap="none" normalizeH="0" baseline="0" dirty="0" smtClean="0">
                <a:ln>
                  <a:noFill/>
                </a:ln>
                <a:solidFill>
                  <a:srgbClr val="333333"/>
                </a:solidFill>
                <a:effectLst/>
                <a:latin typeface="Arial Unicode MS" pitchFamily="34" charset="-120"/>
                <a:ea typeface="新細明體" pitchFamily="18" charset="-120"/>
                <a:cs typeface="新細明體" pitchFamily="18" charset="-120"/>
              </a:rPr>
              <a:t>... </a:t>
            </a:r>
            <a:endParaRPr kumimoji="1" lang="en-US" altLang="zh-TW" sz="2000" b="0" i="0" u="none" strike="noStrike" cap="none" normalizeH="0" baseline="0" dirty="0" smtClean="0">
              <a:ln>
                <a:noFill/>
              </a:ln>
              <a:solidFill>
                <a:srgbClr val="333333"/>
              </a:solidFill>
              <a:effectLst/>
              <a:latin typeface="Arial Unicode MS" pitchFamily="34" charset="-120"/>
              <a:ea typeface="新細明體" pitchFamily="18" charset="-120"/>
              <a:cs typeface="新細明體" pitchFamily="18" charset="-12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zh-TW" altLang="zh-TW" sz="2000" b="0" i="0" u="none" strike="noStrike" cap="none" normalizeH="0" baseline="0" dirty="0" smtClean="0">
                <a:ln>
                  <a:noFill/>
                </a:ln>
                <a:solidFill>
                  <a:srgbClr val="333333"/>
                </a:solidFill>
                <a:effectLst/>
                <a:latin typeface="Arial Unicode MS" pitchFamily="34" charset="-120"/>
                <a:ea typeface="新細明體" pitchFamily="18" charset="-120"/>
                <a:cs typeface="新細明體" pitchFamily="18" charset="-120"/>
              </a:rPr>
              <a:t>)</a:t>
            </a:r>
            <a:r>
              <a:rPr kumimoji="1" lang="zh-TW" altLang="zh-TW" sz="2000" b="0" i="0" u="none" strike="noStrike" cap="none" normalizeH="0" baseline="0" dirty="0" smtClean="0">
                <a:ln>
                  <a:noFill/>
                </a:ln>
                <a:solidFill>
                  <a:schemeClr val="tx1"/>
                </a:solidFill>
                <a:effectLst/>
                <a:latin typeface="Arial" pitchFamily="34" charset="0"/>
                <a:ea typeface="新細明體" pitchFamily="18" charset="-120"/>
                <a:cs typeface="新細明體" pitchFamily="18" charset="-120"/>
              </a:rPr>
              <a:t> </a:t>
            </a:r>
          </a:p>
        </p:txBody>
      </p:sp>
    </p:spTree>
    <p:extLst>
      <p:ext uri="{BB962C8B-B14F-4D97-AF65-F5344CB8AC3E}">
        <p14:creationId xmlns:p14="http://schemas.microsoft.com/office/powerpoint/2010/main" val="282468863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Array examples</a:t>
            </a:r>
            <a:endParaRPr lang="zh-TW" altLang="en-US" dirty="0"/>
          </a:p>
        </p:txBody>
      </p:sp>
      <p:sp>
        <p:nvSpPr>
          <p:cNvPr id="3" name="內容版面配置區 2"/>
          <p:cNvSpPr>
            <a:spLocks noGrp="1"/>
          </p:cNvSpPr>
          <p:nvPr>
            <p:ph idx="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21</a:t>
            </a:fld>
            <a:endParaRPr kumimoji="1" lang="zh-CN" altLang="en-US"/>
          </a:p>
        </p:txBody>
      </p:sp>
      <p:pic>
        <p:nvPicPr>
          <p:cNvPr id="30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2677" t="15379" r="63362" b="54521"/>
          <a:stretch/>
        </p:blipFill>
        <p:spPr bwMode="auto">
          <a:xfrm>
            <a:off x="5676761" y="700687"/>
            <a:ext cx="4381995" cy="60207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2676" t="19618" r="64272" b="55313"/>
          <a:stretch/>
        </p:blipFill>
        <p:spPr bwMode="auto">
          <a:xfrm>
            <a:off x="742593" y="1707079"/>
            <a:ext cx="4215740" cy="5014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頁尾版面配置區 3"/>
          <p:cNvSpPr>
            <a:spLocks noGrp="1"/>
          </p:cNvSpPr>
          <p:nvPr>
            <p:ph type="ftr" sz="quarter" idx="11"/>
          </p:nvPr>
        </p:nvSpPr>
        <p:spPr/>
        <p:txBody>
          <a:bodyPr/>
          <a:lstStyle/>
          <a:p>
            <a:r>
              <a:rPr kumimoji="1" lang="en-US" altLang="zh-CN" smtClean="0"/>
              <a:t>2023 Fall / Dr. Lee Tzong-Yi / NYCU</a:t>
            </a:r>
            <a:endParaRPr kumimoji="1" lang="zh-CN" altLang="en-US"/>
          </a:p>
        </p:txBody>
      </p:sp>
    </p:spTree>
    <p:extLst>
      <p:ext uri="{BB962C8B-B14F-4D97-AF65-F5344CB8AC3E}">
        <p14:creationId xmlns:p14="http://schemas.microsoft.com/office/powerpoint/2010/main" val="398518072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Operator </a:t>
            </a:r>
            <a:r>
              <a:rPr lang="en-US" altLang="zh-TW" dirty="0" smtClean="0"/>
              <a:t>Precedence</a:t>
            </a:r>
            <a:endParaRPr lang="zh-TW" altLang="en-US" dirty="0"/>
          </a:p>
        </p:txBody>
      </p:sp>
      <p:sp>
        <p:nvSpPr>
          <p:cNvPr id="3" name="內容版面配置區 2"/>
          <p:cNvSpPr>
            <a:spLocks noGrp="1"/>
          </p:cNvSpPr>
          <p:nvPr>
            <p:ph idx="1"/>
          </p:nvPr>
        </p:nvSpPr>
        <p:spPr/>
        <p:txBody>
          <a:bodyPr>
            <a:normAutofit/>
          </a:bodyPr>
          <a:lstStyle/>
          <a:p>
            <a:r>
              <a:rPr lang="en-US" altLang="zh-TW" dirty="0"/>
              <a:t>The precedence of an operator specifies how "tightly" it binds two expressions together. </a:t>
            </a:r>
            <a:endParaRPr lang="en-US" altLang="zh-TW" dirty="0" smtClean="0"/>
          </a:p>
          <a:p>
            <a:pPr lvl="1"/>
            <a:r>
              <a:rPr lang="en-US" altLang="zh-TW" dirty="0"/>
              <a:t>I</a:t>
            </a:r>
            <a:r>
              <a:rPr lang="en-US" altLang="zh-TW" dirty="0" smtClean="0"/>
              <a:t>n </a:t>
            </a:r>
            <a:r>
              <a:rPr lang="en-US" altLang="zh-TW" dirty="0"/>
              <a:t>the expression </a:t>
            </a:r>
            <a:r>
              <a:rPr lang="en-US" altLang="zh-TW" i="1" dirty="0"/>
              <a:t>1 + 5 * 3</a:t>
            </a:r>
            <a:r>
              <a:rPr lang="en-US" altLang="zh-TW" dirty="0"/>
              <a:t>, the answer is </a:t>
            </a:r>
            <a:r>
              <a:rPr lang="en-US" altLang="zh-TW" i="1" dirty="0"/>
              <a:t>16</a:t>
            </a:r>
            <a:r>
              <a:rPr lang="en-US" altLang="zh-TW" dirty="0"/>
              <a:t> and not </a:t>
            </a:r>
            <a:r>
              <a:rPr lang="en-US" altLang="zh-TW" i="1" dirty="0"/>
              <a:t>18</a:t>
            </a:r>
            <a:r>
              <a:rPr lang="en-US" altLang="zh-TW" dirty="0"/>
              <a:t> because the multiplication ("*") operator has a higher precedence than the addition ("+") operator. Parentheses may be used to force precedence, if necessary. For instance: </a:t>
            </a:r>
            <a:r>
              <a:rPr lang="en-US" altLang="zh-TW" i="1" dirty="0"/>
              <a:t>(1 + 5) * 3</a:t>
            </a:r>
            <a:r>
              <a:rPr lang="en-US" altLang="zh-TW" dirty="0"/>
              <a:t> evaluates to </a:t>
            </a:r>
            <a:r>
              <a:rPr lang="en-US" altLang="zh-TW" i="1" dirty="0"/>
              <a:t>18</a:t>
            </a:r>
            <a:r>
              <a:rPr lang="en-US" altLang="zh-TW" dirty="0"/>
              <a:t>.</a:t>
            </a:r>
            <a:endParaRPr lang="zh-TW" altLang="en-US" dirty="0"/>
          </a:p>
        </p:txBody>
      </p:sp>
      <p:sp>
        <p:nvSpPr>
          <p:cNvPr id="4" name="頁尾版面配置區 3"/>
          <p:cNvSpPr>
            <a:spLocks noGrp="1"/>
          </p:cNvSpPr>
          <p:nvPr>
            <p:ph type="ftr" sz="quarter" idx="11"/>
          </p:nvPr>
        </p:nvSpPr>
        <p:spPr/>
        <p:txBody>
          <a:bodyPr/>
          <a:lstStyle/>
          <a:p>
            <a:r>
              <a:rPr kumimoji="1" lang="en-US" altLang="zh-CN" smtClean="0"/>
              <a:t>2023 Fall / Dr. Lee Tzong-Yi / NYCU</a:t>
            </a:r>
            <a:endParaRPr kumimoji="1" lang="zh-CN" altLang="en-US"/>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22</a:t>
            </a:fld>
            <a:endParaRPr kumimoji="1" lang="zh-CN" altLang="en-US"/>
          </a:p>
        </p:txBody>
      </p:sp>
    </p:spTree>
    <p:extLst>
      <p:ext uri="{BB962C8B-B14F-4D97-AF65-F5344CB8AC3E}">
        <p14:creationId xmlns:p14="http://schemas.microsoft.com/office/powerpoint/2010/main" val="36024974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40068" y="116632"/>
            <a:ext cx="9721215" cy="778098"/>
          </a:xfrm>
        </p:spPr>
        <p:txBody>
          <a:bodyPr/>
          <a:lstStyle/>
          <a:p>
            <a:r>
              <a:rPr lang="en-US" altLang="zh-TW" dirty="0"/>
              <a:t>Operator Precedence</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250" t="16934" r="32001" b="5466"/>
          <a:stretch/>
        </p:blipFill>
        <p:spPr bwMode="auto">
          <a:xfrm>
            <a:off x="1487941" y="908720"/>
            <a:ext cx="8242566" cy="58601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頁尾版面配置區 3"/>
          <p:cNvSpPr>
            <a:spLocks noGrp="1"/>
          </p:cNvSpPr>
          <p:nvPr>
            <p:ph type="ftr" sz="quarter" idx="11"/>
          </p:nvPr>
        </p:nvSpPr>
        <p:spPr/>
        <p:txBody>
          <a:bodyPr/>
          <a:lstStyle/>
          <a:p>
            <a:r>
              <a:rPr kumimoji="1" lang="en-US" altLang="zh-CN" smtClean="0"/>
              <a:t>2023 Fall / Dr. Lee Tzong-Yi / NYCU</a:t>
            </a:r>
            <a:endParaRPr kumimoji="1" lang="zh-CN" altLang="en-US"/>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23</a:t>
            </a:fld>
            <a:endParaRPr kumimoji="1" lang="zh-CN" altLang="en-US"/>
          </a:p>
        </p:txBody>
      </p:sp>
    </p:spTree>
    <p:extLst>
      <p:ext uri="{BB962C8B-B14F-4D97-AF65-F5344CB8AC3E}">
        <p14:creationId xmlns:p14="http://schemas.microsoft.com/office/powerpoint/2010/main" val="165060543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Arithmetic </a:t>
            </a:r>
            <a:r>
              <a:rPr lang="en-US" altLang="zh-TW" dirty="0" smtClean="0"/>
              <a:t>Operators</a:t>
            </a:r>
            <a:endParaRPr lang="zh-TW" altLang="en-US" dirty="0"/>
          </a:p>
        </p:txBody>
      </p:sp>
      <p:sp>
        <p:nvSpPr>
          <p:cNvPr id="3" name="內容版面配置區 2"/>
          <p:cNvSpPr>
            <a:spLocks noGrp="1"/>
          </p:cNvSpPr>
          <p:nvPr>
            <p:ph idx="1"/>
          </p:nvPr>
        </p:nvSpPr>
        <p:spPr>
          <a:xfrm>
            <a:off x="540068" y="4941169"/>
            <a:ext cx="9721215" cy="1184995"/>
          </a:xfrm>
        </p:spPr>
        <p:txBody>
          <a:bodyPr>
            <a:normAutofit fontScale="92500"/>
          </a:bodyPr>
          <a:lstStyle/>
          <a:p>
            <a:r>
              <a:rPr lang="en-US" altLang="zh-TW" dirty="0"/>
              <a:t>The division operator ("/") returns a float value unless the two operands are integers (or strings that get converted to integers) and the numbers are evenly divisible, in which case an integer value will be returned.</a:t>
            </a:r>
            <a:endParaRPr lang="zh-TW" altLang="en-US"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083" t="30533" r="31417" b="32133"/>
          <a:stretch/>
        </p:blipFill>
        <p:spPr bwMode="auto">
          <a:xfrm>
            <a:off x="317428" y="1340768"/>
            <a:ext cx="10236297" cy="3456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頁尾版面配置區 3"/>
          <p:cNvSpPr>
            <a:spLocks noGrp="1"/>
          </p:cNvSpPr>
          <p:nvPr>
            <p:ph type="ftr" sz="quarter" idx="11"/>
          </p:nvPr>
        </p:nvSpPr>
        <p:spPr/>
        <p:txBody>
          <a:bodyPr/>
          <a:lstStyle/>
          <a:p>
            <a:r>
              <a:rPr kumimoji="1" lang="en-US" altLang="zh-CN" smtClean="0"/>
              <a:t>2023 Fall / Dr. Lee Tzong-Yi / NYCU</a:t>
            </a:r>
            <a:endParaRPr kumimoji="1" lang="zh-CN" altLang="en-US"/>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24</a:t>
            </a:fld>
            <a:endParaRPr kumimoji="1" lang="zh-CN" altLang="en-US"/>
          </a:p>
        </p:txBody>
      </p:sp>
    </p:spTree>
    <p:extLst>
      <p:ext uri="{BB962C8B-B14F-4D97-AF65-F5344CB8AC3E}">
        <p14:creationId xmlns:p14="http://schemas.microsoft.com/office/powerpoint/2010/main" val="147208140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Modulo </a:t>
            </a:r>
            <a:r>
              <a:rPr lang="en-US" altLang="zh-TW" dirty="0"/>
              <a:t>operator </a:t>
            </a:r>
            <a:r>
              <a:rPr lang="en-US" altLang="zh-TW" i="1" dirty="0"/>
              <a:t>%</a:t>
            </a:r>
            <a:endParaRPr lang="zh-TW" altLang="en-US" dirty="0"/>
          </a:p>
        </p:txBody>
      </p:sp>
      <p:sp>
        <p:nvSpPr>
          <p:cNvPr id="3" name="內容版面配置區 2"/>
          <p:cNvSpPr>
            <a:spLocks noGrp="1"/>
          </p:cNvSpPr>
          <p:nvPr>
            <p:ph idx="1"/>
          </p:nvPr>
        </p:nvSpPr>
        <p:spPr/>
        <p:txBody>
          <a:bodyPr/>
          <a:lstStyle/>
          <a:p>
            <a:r>
              <a:rPr lang="en-US" altLang="zh-TW" dirty="0"/>
              <a:t>Operands of modulo are converted to integers (by stripping the decimal part) before processing. For floating-point modulo, see </a:t>
            </a:r>
            <a:r>
              <a:rPr lang="en-US" altLang="zh-TW" dirty="0" err="1">
                <a:hlinkClick r:id="rId2"/>
              </a:rPr>
              <a:t>fmod</a:t>
            </a:r>
            <a:r>
              <a:rPr lang="en-US" altLang="zh-TW" dirty="0">
                <a:hlinkClick r:id="rId2"/>
              </a:rPr>
              <a:t>()</a:t>
            </a:r>
            <a:r>
              <a:rPr lang="en-US" altLang="zh-TW" dirty="0"/>
              <a:t>.</a:t>
            </a:r>
            <a:endParaRPr lang="zh-TW" altLang="en-US" dirty="0"/>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0366" t="40533" r="31800" b="34800"/>
          <a:stretch/>
        </p:blipFill>
        <p:spPr bwMode="auto">
          <a:xfrm>
            <a:off x="807465" y="3933056"/>
            <a:ext cx="9370171" cy="211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頁尾版面配置區 3"/>
          <p:cNvSpPr>
            <a:spLocks noGrp="1"/>
          </p:cNvSpPr>
          <p:nvPr>
            <p:ph type="ftr" sz="quarter" idx="11"/>
          </p:nvPr>
        </p:nvSpPr>
        <p:spPr/>
        <p:txBody>
          <a:bodyPr/>
          <a:lstStyle/>
          <a:p>
            <a:r>
              <a:rPr kumimoji="1" lang="en-US" altLang="zh-CN" smtClean="0"/>
              <a:t>2023 Fall / Dr. Lee Tzong-Yi / NYCU</a:t>
            </a:r>
            <a:endParaRPr kumimoji="1" lang="zh-CN" altLang="en-US"/>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25</a:t>
            </a:fld>
            <a:endParaRPr kumimoji="1" lang="zh-CN" altLang="en-US"/>
          </a:p>
        </p:txBody>
      </p:sp>
    </p:spTree>
    <p:extLst>
      <p:ext uri="{BB962C8B-B14F-4D97-AF65-F5344CB8AC3E}">
        <p14:creationId xmlns:p14="http://schemas.microsoft.com/office/powerpoint/2010/main" val="371253297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Comparison </a:t>
            </a:r>
            <a:r>
              <a:rPr lang="en-US" altLang="zh-TW" dirty="0" smtClean="0"/>
              <a:t>Operators</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250" t="25333" r="31750" b="20000"/>
          <a:stretch/>
        </p:blipFill>
        <p:spPr bwMode="auto">
          <a:xfrm>
            <a:off x="552286" y="1484785"/>
            <a:ext cx="9866896" cy="49205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頁尾版面配置區 3"/>
          <p:cNvSpPr>
            <a:spLocks noGrp="1"/>
          </p:cNvSpPr>
          <p:nvPr>
            <p:ph type="ftr" sz="quarter" idx="11"/>
          </p:nvPr>
        </p:nvSpPr>
        <p:spPr/>
        <p:txBody>
          <a:bodyPr/>
          <a:lstStyle/>
          <a:p>
            <a:r>
              <a:rPr kumimoji="1" lang="en-US" altLang="zh-CN" smtClean="0"/>
              <a:t>2023 Fall / Dr. Lee Tzong-Yi / NYCU</a:t>
            </a:r>
            <a:endParaRPr kumimoji="1" lang="zh-CN" altLang="en-US"/>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26</a:t>
            </a:fld>
            <a:endParaRPr kumimoji="1" lang="zh-CN" altLang="en-US"/>
          </a:p>
        </p:txBody>
      </p:sp>
    </p:spTree>
    <p:extLst>
      <p:ext uri="{BB962C8B-B14F-4D97-AF65-F5344CB8AC3E}">
        <p14:creationId xmlns:p14="http://schemas.microsoft.com/office/powerpoint/2010/main" val="404080066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167" t="18534" r="61533" b="11600"/>
          <a:stretch/>
        </p:blipFill>
        <p:spPr bwMode="auto">
          <a:xfrm>
            <a:off x="297109" y="29075"/>
            <a:ext cx="5022166" cy="65600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0563" t="22580" r="58355" b="29489"/>
          <a:stretch/>
        </p:blipFill>
        <p:spPr bwMode="auto">
          <a:xfrm>
            <a:off x="5473654" y="570013"/>
            <a:ext cx="4824260" cy="464956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頁尾版面配置區 3"/>
          <p:cNvSpPr>
            <a:spLocks noGrp="1"/>
          </p:cNvSpPr>
          <p:nvPr>
            <p:ph type="ftr" sz="quarter" idx="11"/>
          </p:nvPr>
        </p:nvSpPr>
        <p:spPr/>
        <p:txBody>
          <a:bodyPr/>
          <a:lstStyle/>
          <a:p>
            <a:r>
              <a:rPr kumimoji="1" lang="en-US" altLang="zh-CN" smtClean="0"/>
              <a:t>2023 Fall / Dr. Lee Tzong-Yi / NYCU</a:t>
            </a:r>
            <a:endParaRPr kumimoji="1" lang="zh-CN" altLang="en-US"/>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27</a:t>
            </a:fld>
            <a:endParaRPr kumimoji="1" lang="zh-CN" altLang="en-US"/>
          </a:p>
        </p:txBody>
      </p:sp>
    </p:spTree>
    <p:extLst>
      <p:ext uri="{BB962C8B-B14F-4D97-AF65-F5344CB8AC3E}">
        <p14:creationId xmlns:p14="http://schemas.microsoft.com/office/powerpoint/2010/main" val="350680362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Execution </a:t>
            </a:r>
            <a:r>
              <a:rPr lang="en-US" altLang="zh-TW" dirty="0" smtClean="0"/>
              <a:t>Operators</a:t>
            </a:r>
            <a:endParaRPr lang="zh-TW" altLang="en-US" dirty="0"/>
          </a:p>
        </p:txBody>
      </p:sp>
      <p:sp>
        <p:nvSpPr>
          <p:cNvPr id="3" name="內容版面配置區 2"/>
          <p:cNvSpPr>
            <a:spLocks noGrp="1"/>
          </p:cNvSpPr>
          <p:nvPr>
            <p:ph idx="1"/>
          </p:nvPr>
        </p:nvSpPr>
        <p:spPr>
          <a:xfrm>
            <a:off x="540068" y="1714439"/>
            <a:ext cx="9721215" cy="4186583"/>
          </a:xfrm>
        </p:spPr>
        <p:txBody>
          <a:bodyPr>
            <a:normAutofit/>
          </a:bodyPr>
          <a:lstStyle/>
          <a:p>
            <a:r>
              <a:rPr lang="en-US" altLang="zh-TW" dirty="0"/>
              <a:t>PHP supports one execution operator: </a:t>
            </a:r>
            <a:r>
              <a:rPr lang="en-US" altLang="zh-TW" dirty="0" err="1"/>
              <a:t>backticks</a:t>
            </a:r>
            <a:r>
              <a:rPr lang="en-US" altLang="zh-TW" dirty="0"/>
              <a:t> (``). </a:t>
            </a:r>
            <a:endParaRPr lang="en-US" altLang="zh-TW" dirty="0" smtClean="0"/>
          </a:p>
          <a:p>
            <a:pPr lvl="1"/>
            <a:r>
              <a:rPr lang="en-US" altLang="zh-TW" dirty="0" smtClean="0"/>
              <a:t>Note </a:t>
            </a:r>
            <a:r>
              <a:rPr lang="en-US" altLang="zh-TW" dirty="0"/>
              <a:t>that these are not single-quotes! </a:t>
            </a:r>
            <a:endParaRPr lang="en-US" altLang="zh-TW" dirty="0" smtClean="0"/>
          </a:p>
          <a:p>
            <a:r>
              <a:rPr lang="en-US" altLang="zh-TW" dirty="0" smtClean="0"/>
              <a:t>PHP </a:t>
            </a:r>
            <a:r>
              <a:rPr lang="en-US" altLang="zh-TW" dirty="0"/>
              <a:t>will attempt to execute the contents of the </a:t>
            </a:r>
            <a:r>
              <a:rPr lang="en-US" altLang="zh-TW" dirty="0" err="1"/>
              <a:t>backticks</a:t>
            </a:r>
            <a:r>
              <a:rPr lang="en-US" altLang="zh-TW" dirty="0"/>
              <a:t> as a shell command; the output will be </a:t>
            </a:r>
            <a:r>
              <a:rPr lang="en-US" altLang="zh-TW" dirty="0" smtClean="0"/>
              <a:t>returned. </a:t>
            </a:r>
          </a:p>
          <a:p>
            <a:r>
              <a:rPr lang="en-US" altLang="zh-TW" dirty="0" smtClean="0"/>
              <a:t>Use </a:t>
            </a:r>
            <a:r>
              <a:rPr lang="en-US" altLang="zh-TW" dirty="0"/>
              <a:t>of the </a:t>
            </a:r>
            <a:r>
              <a:rPr lang="en-US" altLang="zh-TW" dirty="0" err="1"/>
              <a:t>backtick</a:t>
            </a:r>
            <a:r>
              <a:rPr lang="en-US" altLang="zh-TW" dirty="0"/>
              <a:t> operator is identical to </a:t>
            </a:r>
            <a:r>
              <a:rPr lang="en-US" altLang="zh-TW" dirty="0" err="1">
                <a:hlinkClick r:id="rId2"/>
              </a:rPr>
              <a:t>shell_exec</a:t>
            </a:r>
            <a:r>
              <a:rPr lang="en-US" altLang="zh-TW" dirty="0" smtClean="0">
                <a:hlinkClick r:id="rId2"/>
              </a:rPr>
              <a:t>()</a:t>
            </a:r>
            <a:r>
              <a:rPr lang="en-US" altLang="zh-TW" dirty="0" smtClean="0"/>
              <a:t>.</a:t>
            </a:r>
          </a:p>
          <a:p>
            <a:r>
              <a:rPr lang="en-US" altLang="zh-TW" dirty="0" smtClean="0"/>
              <a:t>Ex: </a:t>
            </a:r>
          </a:p>
          <a:p>
            <a:pPr marL="0" indent="0">
              <a:buNone/>
            </a:pPr>
            <a:r>
              <a:rPr lang="en-US" altLang="zh-TW" dirty="0"/>
              <a:t> </a:t>
            </a:r>
            <a:r>
              <a:rPr lang="en-US" altLang="zh-TW" dirty="0" smtClean="0"/>
              <a:t>    &lt;?</a:t>
            </a:r>
            <a:r>
              <a:rPr lang="en-US" altLang="zh-TW" dirty="0" err="1"/>
              <a:t>php</a:t>
            </a:r>
            <a:r>
              <a:rPr lang="en-US" altLang="zh-TW" dirty="0"/>
              <a:t/>
            </a:r>
            <a:br>
              <a:rPr lang="en-US" altLang="zh-TW" dirty="0"/>
            </a:br>
            <a:r>
              <a:rPr lang="en-US" altLang="zh-TW" dirty="0" smtClean="0"/>
              <a:t>         $</a:t>
            </a:r>
            <a:r>
              <a:rPr lang="en-US" altLang="zh-TW" dirty="0"/>
              <a:t>output = `ls -al</a:t>
            </a:r>
            <a:r>
              <a:rPr lang="en-US" altLang="zh-TW" dirty="0" smtClean="0"/>
              <a:t>`;</a:t>
            </a:r>
            <a:r>
              <a:rPr lang="en-US" altLang="zh-TW" dirty="0"/>
              <a:t/>
            </a:r>
            <a:br>
              <a:rPr lang="en-US" altLang="zh-TW" dirty="0"/>
            </a:br>
            <a:r>
              <a:rPr lang="en-US" altLang="zh-TW" dirty="0" smtClean="0"/>
              <a:t>         echo</a:t>
            </a:r>
            <a:r>
              <a:rPr lang="en-US" altLang="zh-TW" dirty="0"/>
              <a:t> "&lt;pre&gt;$output&lt;/pre&gt;";</a:t>
            </a:r>
            <a:br>
              <a:rPr lang="en-US" altLang="zh-TW" dirty="0"/>
            </a:br>
            <a:r>
              <a:rPr lang="en-US" altLang="zh-TW" dirty="0" smtClean="0"/>
              <a:t>     ?&gt;</a:t>
            </a:r>
            <a:endParaRPr lang="en-US" altLang="zh-TW" dirty="0"/>
          </a:p>
        </p:txBody>
      </p:sp>
      <p:sp>
        <p:nvSpPr>
          <p:cNvPr id="4" name="頁尾版面配置區 3"/>
          <p:cNvSpPr>
            <a:spLocks noGrp="1"/>
          </p:cNvSpPr>
          <p:nvPr>
            <p:ph type="ftr" sz="quarter" idx="11"/>
          </p:nvPr>
        </p:nvSpPr>
        <p:spPr/>
        <p:txBody>
          <a:bodyPr/>
          <a:lstStyle/>
          <a:p>
            <a:r>
              <a:rPr kumimoji="1" lang="en-US" altLang="zh-CN" smtClean="0"/>
              <a:t>2023 Fall / Dr. Lee Tzong-Yi / NYCU</a:t>
            </a:r>
            <a:endParaRPr kumimoji="1" lang="zh-CN" altLang="en-US"/>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28</a:t>
            </a:fld>
            <a:endParaRPr kumimoji="1" lang="zh-CN" altLang="en-US"/>
          </a:p>
        </p:txBody>
      </p:sp>
    </p:spTree>
    <p:extLst>
      <p:ext uri="{BB962C8B-B14F-4D97-AF65-F5344CB8AC3E}">
        <p14:creationId xmlns:p14="http://schemas.microsoft.com/office/powerpoint/2010/main" val="131336214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Logical </a:t>
            </a:r>
            <a:r>
              <a:rPr lang="en-US" altLang="zh-TW" dirty="0" smtClean="0"/>
              <a:t>Operators</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0167" t="39600" r="31750" b="33467"/>
          <a:stretch/>
        </p:blipFill>
        <p:spPr bwMode="auto">
          <a:xfrm>
            <a:off x="382167" y="1984292"/>
            <a:ext cx="9978905" cy="2448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頁尾版面配置區 3"/>
          <p:cNvSpPr>
            <a:spLocks noGrp="1"/>
          </p:cNvSpPr>
          <p:nvPr>
            <p:ph type="ftr" sz="quarter" idx="11"/>
          </p:nvPr>
        </p:nvSpPr>
        <p:spPr/>
        <p:txBody>
          <a:bodyPr/>
          <a:lstStyle/>
          <a:p>
            <a:r>
              <a:rPr kumimoji="1" lang="en-US" altLang="zh-CN" smtClean="0"/>
              <a:t>2023 Fall / Dr. Lee Tzong-Yi / NYCU</a:t>
            </a:r>
            <a:endParaRPr kumimoji="1" lang="zh-CN" altLang="en-US"/>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29</a:t>
            </a:fld>
            <a:endParaRPr kumimoji="1" lang="zh-CN" altLang="en-US"/>
          </a:p>
        </p:txBody>
      </p:sp>
    </p:spTree>
    <p:extLst>
      <p:ext uri="{BB962C8B-B14F-4D97-AF65-F5344CB8AC3E}">
        <p14:creationId xmlns:p14="http://schemas.microsoft.com/office/powerpoint/2010/main" val="15983926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Introduction of PHP programming</a:t>
            </a:r>
            <a:endParaRPr lang="zh-TW" altLang="en-US" dirty="0"/>
          </a:p>
        </p:txBody>
      </p:sp>
      <p:sp>
        <p:nvSpPr>
          <p:cNvPr id="3" name="內容版面配置區 2"/>
          <p:cNvSpPr>
            <a:spLocks noGrp="1"/>
          </p:cNvSpPr>
          <p:nvPr>
            <p:ph idx="1"/>
          </p:nvPr>
        </p:nvSpPr>
        <p:spPr/>
        <p:txBody>
          <a:bodyPr/>
          <a:lstStyle/>
          <a:p>
            <a:r>
              <a:rPr lang="en-US" altLang="zh-TW" dirty="0">
                <a:latin typeface="+mn-lt"/>
              </a:rPr>
              <a:t>PHP (recursive acronym for </a:t>
            </a:r>
            <a:r>
              <a:rPr lang="en-US" altLang="zh-TW" i="1" dirty="0">
                <a:latin typeface="+mn-lt"/>
              </a:rPr>
              <a:t>PHP: </a:t>
            </a:r>
            <a:r>
              <a:rPr lang="en-US" altLang="zh-TW" b="1" i="1" dirty="0">
                <a:solidFill>
                  <a:srgbClr val="FF0000"/>
                </a:solidFill>
                <a:latin typeface="+mn-lt"/>
              </a:rPr>
              <a:t>Hypertext Preprocessor</a:t>
            </a:r>
            <a:r>
              <a:rPr lang="en-US" altLang="zh-TW" dirty="0">
                <a:latin typeface="+mn-lt"/>
              </a:rPr>
              <a:t>) is a widely-used open source general-purpose scripting language that is especially suited for </a:t>
            </a:r>
            <a:r>
              <a:rPr lang="en-US" altLang="zh-TW" dirty="0">
                <a:solidFill>
                  <a:srgbClr val="0033CC"/>
                </a:solidFill>
                <a:latin typeface="+mn-lt"/>
              </a:rPr>
              <a:t>web development </a:t>
            </a:r>
            <a:r>
              <a:rPr lang="en-US" altLang="zh-TW" dirty="0">
                <a:latin typeface="+mn-lt"/>
              </a:rPr>
              <a:t>and can be embedded into HTML</a:t>
            </a:r>
            <a:r>
              <a:rPr lang="en-US" altLang="zh-TW" dirty="0" smtClean="0">
                <a:latin typeface="+mn-lt"/>
              </a:rPr>
              <a:t>.</a:t>
            </a:r>
          </a:p>
          <a:p>
            <a:pPr lvl="1"/>
            <a:r>
              <a:rPr lang="en-US" altLang="zh-TW" dirty="0">
                <a:latin typeface="+mn-lt"/>
                <a:ea typeface="新細明體" charset="-120"/>
              </a:rPr>
              <a:t>Techniques for programming dynamic features into </a:t>
            </a:r>
            <a:r>
              <a:rPr lang="en-US" altLang="zh-TW" dirty="0" smtClean="0">
                <a:latin typeface="+mn-lt"/>
                <a:ea typeface="新細明體" charset="-120"/>
              </a:rPr>
              <a:t>Web</a:t>
            </a:r>
          </a:p>
          <a:p>
            <a:pPr lvl="1"/>
            <a:r>
              <a:rPr lang="en-US" altLang="zh-TW" dirty="0">
                <a:latin typeface="+mn-lt"/>
                <a:ea typeface="新細明體" charset="-120"/>
              </a:rPr>
              <a:t>Open source scripting language</a:t>
            </a:r>
          </a:p>
          <a:p>
            <a:pPr lvl="1"/>
            <a:r>
              <a:rPr lang="en-US" altLang="zh-TW" dirty="0">
                <a:latin typeface="+mn-lt"/>
                <a:ea typeface="新細明體" charset="-120"/>
              </a:rPr>
              <a:t>Available on most computer platforms</a:t>
            </a:r>
          </a:p>
          <a:p>
            <a:r>
              <a:rPr lang="en-US" altLang="zh-TW" dirty="0">
                <a:latin typeface="+mn-lt"/>
              </a:rPr>
              <a:t>The best things in using PHP are that it is extremely simple for a newcomer, but offers many </a:t>
            </a:r>
            <a:r>
              <a:rPr lang="en-US" altLang="zh-TW" dirty="0">
                <a:solidFill>
                  <a:srgbClr val="0000FF"/>
                </a:solidFill>
                <a:latin typeface="+mn-lt"/>
              </a:rPr>
              <a:t>advanced features </a:t>
            </a:r>
            <a:r>
              <a:rPr lang="en-US" altLang="zh-TW" dirty="0">
                <a:latin typeface="+mn-lt"/>
              </a:rPr>
              <a:t>for a professional programmer</a:t>
            </a:r>
            <a:r>
              <a:rPr lang="en-US" altLang="zh-TW" dirty="0" smtClean="0">
                <a:latin typeface="+mn-lt"/>
              </a:rPr>
              <a:t>.</a:t>
            </a:r>
            <a:endParaRPr lang="en-US" altLang="zh-TW" dirty="0">
              <a:latin typeface="+mn-lt"/>
              <a:ea typeface="新細明體" charset="-120"/>
            </a:endParaRPr>
          </a:p>
          <a:p>
            <a:endParaRPr lang="zh-TW" altLang="en-US" dirty="0">
              <a:latin typeface="+mn-lt"/>
            </a:endParaRPr>
          </a:p>
          <a:p>
            <a:endParaRPr lang="zh-TW" altLang="en-US" dirty="0">
              <a:latin typeface="+mn-lt"/>
            </a:endParaRPr>
          </a:p>
        </p:txBody>
      </p:sp>
      <p:sp>
        <p:nvSpPr>
          <p:cNvPr id="4" name="頁尾版面配置區 3"/>
          <p:cNvSpPr>
            <a:spLocks noGrp="1"/>
          </p:cNvSpPr>
          <p:nvPr>
            <p:ph type="ftr" sz="quarter" idx="11"/>
          </p:nvPr>
        </p:nvSpPr>
        <p:spPr/>
        <p:txBody>
          <a:bodyPr/>
          <a:lstStyle/>
          <a:p>
            <a:r>
              <a:rPr kumimoji="1" lang="en-US" altLang="zh-CN" smtClean="0"/>
              <a:t>2023 Fall / Dr. Lee Tzong-Yi / NYCU</a:t>
            </a:r>
            <a:endParaRPr kumimoji="1" lang="zh-CN" altLang="en-US"/>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3</a:t>
            </a:fld>
            <a:endParaRPr kumimoji="1" lang="zh-CN" altLang="en-US"/>
          </a:p>
        </p:txBody>
      </p:sp>
    </p:spTree>
    <p:extLst>
      <p:ext uri="{BB962C8B-B14F-4D97-AF65-F5344CB8AC3E}">
        <p14:creationId xmlns:p14="http://schemas.microsoft.com/office/powerpoint/2010/main" val="217951217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String Operators</a:t>
            </a:r>
          </a:p>
        </p:txBody>
      </p:sp>
      <p:sp>
        <p:nvSpPr>
          <p:cNvPr id="3" name="內容版面配置區 2"/>
          <p:cNvSpPr>
            <a:spLocks noGrp="1"/>
          </p:cNvSpPr>
          <p:nvPr>
            <p:ph idx="1"/>
          </p:nvPr>
        </p:nvSpPr>
        <p:spPr>
          <a:xfrm>
            <a:off x="540068" y="1816925"/>
            <a:ext cx="9721215" cy="2332156"/>
          </a:xfrm>
        </p:spPr>
        <p:txBody>
          <a:bodyPr>
            <a:normAutofit/>
          </a:bodyPr>
          <a:lstStyle/>
          <a:p>
            <a:r>
              <a:rPr lang="en-US" altLang="zh-TW" dirty="0"/>
              <a:t>There are two </a:t>
            </a:r>
            <a:r>
              <a:rPr lang="en-US" altLang="zh-TW" dirty="0">
                <a:hlinkClick r:id="rId2"/>
              </a:rPr>
              <a:t>string</a:t>
            </a:r>
            <a:r>
              <a:rPr lang="en-US" altLang="zh-TW" dirty="0"/>
              <a:t> operators. The first is the </a:t>
            </a:r>
            <a:r>
              <a:rPr lang="en-US" altLang="zh-TW" b="1" dirty="0">
                <a:solidFill>
                  <a:srgbClr val="FF0000"/>
                </a:solidFill>
              </a:rPr>
              <a:t>concatenation operator</a:t>
            </a:r>
            <a:r>
              <a:rPr lang="en-US" altLang="zh-TW" dirty="0"/>
              <a:t> ('</a:t>
            </a:r>
            <a:r>
              <a:rPr lang="en-US" altLang="zh-TW" b="1" dirty="0">
                <a:solidFill>
                  <a:srgbClr val="FF0000"/>
                </a:solidFill>
              </a:rPr>
              <a:t>.</a:t>
            </a:r>
            <a:r>
              <a:rPr lang="en-US" altLang="zh-TW" dirty="0"/>
              <a:t>'), which returns the concatenation of its right and left arguments. The second is the </a:t>
            </a:r>
            <a:r>
              <a:rPr lang="en-US" altLang="zh-TW" b="1" dirty="0">
                <a:solidFill>
                  <a:srgbClr val="FF0000"/>
                </a:solidFill>
              </a:rPr>
              <a:t>concatenating assignment operator </a:t>
            </a:r>
            <a:r>
              <a:rPr lang="en-US" altLang="zh-TW" dirty="0"/>
              <a:t>('</a:t>
            </a:r>
            <a:r>
              <a:rPr lang="en-US" altLang="zh-TW" b="1" i="1" dirty="0">
                <a:solidFill>
                  <a:srgbClr val="FF0000"/>
                </a:solidFill>
              </a:rPr>
              <a:t>.=</a:t>
            </a:r>
            <a:r>
              <a:rPr lang="en-US" altLang="zh-TW" dirty="0"/>
              <a:t>'), which appends the argument on the right side to the argument on the left side.</a:t>
            </a:r>
            <a:endParaRPr lang="zh-TW" altLang="en-US" dirty="0"/>
          </a:p>
        </p:txBody>
      </p:sp>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0417" t="47333" r="31917" b="30533"/>
          <a:stretch/>
        </p:blipFill>
        <p:spPr bwMode="auto">
          <a:xfrm>
            <a:off x="552286" y="4077073"/>
            <a:ext cx="9979002" cy="2026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頁尾版面配置區 3"/>
          <p:cNvSpPr>
            <a:spLocks noGrp="1"/>
          </p:cNvSpPr>
          <p:nvPr>
            <p:ph type="ftr" sz="quarter" idx="11"/>
          </p:nvPr>
        </p:nvSpPr>
        <p:spPr/>
        <p:txBody>
          <a:bodyPr/>
          <a:lstStyle/>
          <a:p>
            <a:r>
              <a:rPr kumimoji="1" lang="en-US" altLang="zh-CN" smtClean="0"/>
              <a:t>2023 Fall / Dr. Lee Tzong-Yi / NYCU</a:t>
            </a:r>
            <a:endParaRPr kumimoji="1" lang="zh-CN" altLang="en-US"/>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30</a:t>
            </a:fld>
            <a:endParaRPr kumimoji="1" lang="zh-CN" altLang="en-US"/>
          </a:p>
        </p:txBody>
      </p:sp>
    </p:spTree>
    <p:extLst>
      <p:ext uri="{BB962C8B-B14F-4D97-AF65-F5344CB8AC3E}">
        <p14:creationId xmlns:p14="http://schemas.microsoft.com/office/powerpoint/2010/main" val="6817083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40068" y="274638"/>
            <a:ext cx="9721215" cy="706090"/>
          </a:xfrm>
        </p:spPr>
        <p:txBody>
          <a:bodyPr>
            <a:normAutofit/>
          </a:bodyPr>
          <a:lstStyle/>
          <a:p>
            <a:r>
              <a:rPr lang="en-US" altLang="zh-TW" dirty="0"/>
              <a:t>Array </a:t>
            </a:r>
            <a:r>
              <a:rPr lang="en-US" altLang="zh-TW" dirty="0" smtClean="0"/>
              <a:t>Operators</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000" t="36000" r="31666" b="27466"/>
          <a:stretch/>
        </p:blipFill>
        <p:spPr bwMode="auto">
          <a:xfrm>
            <a:off x="728786" y="1052736"/>
            <a:ext cx="9397176" cy="31139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0083" t="39467" r="31916" b="32400"/>
          <a:stretch/>
        </p:blipFill>
        <p:spPr bwMode="auto">
          <a:xfrm>
            <a:off x="728785" y="4293096"/>
            <a:ext cx="9397175" cy="2411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頁尾版面配置區 3"/>
          <p:cNvSpPr>
            <a:spLocks noGrp="1"/>
          </p:cNvSpPr>
          <p:nvPr>
            <p:ph type="ftr" sz="quarter" idx="11"/>
          </p:nvPr>
        </p:nvSpPr>
        <p:spPr/>
        <p:txBody>
          <a:bodyPr/>
          <a:lstStyle/>
          <a:p>
            <a:r>
              <a:rPr kumimoji="1" lang="en-US" altLang="zh-CN" smtClean="0"/>
              <a:t>2023 Fall / Dr. Lee Tzong-Yi / NYCU</a:t>
            </a:r>
            <a:endParaRPr kumimoji="1" lang="zh-CN" altLang="en-US"/>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31</a:t>
            </a:fld>
            <a:endParaRPr kumimoji="1" lang="zh-CN" altLang="en-US"/>
          </a:p>
        </p:txBody>
      </p:sp>
    </p:spTree>
    <p:extLst>
      <p:ext uri="{BB962C8B-B14F-4D97-AF65-F5344CB8AC3E}">
        <p14:creationId xmlns:p14="http://schemas.microsoft.com/office/powerpoint/2010/main" val="265067600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40068" y="-27384"/>
            <a:ext cx="9721215" cy="1428672"/>
          </a:xfrm>
        </p:spPr>
        <p:txBody>
          <a:bodyPr>
            <a:normAutofit/>
          </a:bodyPr>
          <a:lstStyle/>
          <a:p>
            <a:r>
              <a:rPr lang="en-US" altLang="zh-TW" sz="3600" dirty="0"/>
              <a:t>Type </a:t>
            </a:r>
            <a:r>
              <a:rPr lang="en-US" altLang="zh-TW" sz="3600" dirty="0" smtClean="0"/>
              <a:t>Operators</a:t>
            </a:r>
            <a:endParaRPr lang="zh-TW" altLang="en-US" sz="3600" dirty="0"/>
          </a:p>
        </p:txBody>
      </p:sp>
      <p:sp>
        <p:nvSpPr>
          <p:cNvPr id="3" name="內容版面配置區 2"/>
          <p:cNvSpPr>
            <a:spLocks noGrp="1"/>
          </p:cNvSpPr>
          <p:nvPr>
            <p:ph idx="1"/>
          </p:nvPr>
        </p:nvSpPr>
        <p:spPr>
          <a:xfrm>
            <a:off x="491971" y="1614811"/>
            <a:ext cx="9721215" cy="1152127"/>
          </a:xfrm>
        </p:spPr>
        <p:txBody>
          <a:bodyPr>
            <a:normAutofit/>
          </a:bodyPr>
          <a:lstStyle/>
          <a:p>
            <a:r>
              <a:rPr lang="en-US" altLang="zh-TW" b="1" i="1" dirty="0" err="1"/>
              <a:t>instanceof</a:t>
            </a:r>
            <a:r>
              <a:rPr lang="en-US" altLang="zh-TW" dirty="0"/>
              <a:t> is used to determine whether a PHP variable is an instantiated object of a certain </a:t>
            </a:r>
            <a:r>
              <a:rPr lang="en-US" altLang="zh-TW" dirty="0" smtClean="0">
                <a:hlinkClick r:id="rId2"/>
              </a:rPr>
              <a:t>class</a:t>
            </a:r>
            <a:r>
              <a:rPr lang="en-US" altLang="zh-TW" dirty="0" smtClean="0"/>
              <a:t>.</a:t>
            </a:r>
            <a:endParaRPr lang="zh-TW" altLang="en-US" dirty="0"/>
          </a:p>
        </p:txBody>
      </p:sp>
      <p:pic>
        <p:nvPicPr>
          <p:cNvPr id="92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0001" t="19333" r="31833" b="20000"/>
          <a:stretch/>
        </p:blipFill>
        <p:spPr bwMode="auto">
          <a:xfrm>
            <a:off x="1460665" y="2398004"/>
            <a:ext cx="7861465" cy="43382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頁尾版面配置區 3"/>
          <p:cNvSpPr>
            <a:spLocks noGrp="1"/>
          </p:cNvSpPr>
          <p:nvPr>
            <p:ph type="ftr" sz="quarter" idx="11"/>
          </p:nvPr>
        </p:nvSpPr>
        <p:spPr/>
        <p:txBody>
          <a:bodyPr/>
          <a:lstStyle/>
          <a:p>
            <a:r>
              <a:rPr kumimoji="1" lang="en-US" altLang="zh-CN" smtClean="0"/>
              <a:t>2023 Fall / Dr. Lee Tzong-Yi / NYCU</a:t>
            </a:r>
            <a:endParaRPr kumimoji="1" lang="zh-CN" altLang="en-US"/>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32</a:t>
            </a:fld>
            <a:endParaRPr kumimoji="1" lang="zh-CN" altLang="en-US"/>
          </a:p>
        </p:txBody>
      </p:sp>
    </p:spTree>
    <p:extLst>
      <p:ext uri="{BB962C8B-B14F-4D97-AF65-F5344CB8AC3E}">
        <p14:creationId xmlns:p14="http://schemas.microsoft.com/office/powerpoint/2010/main" val="35055324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017" t="22000" r="31816" b="15014"/>
          <a:stretch/>
        </p:blipFill>
        <p:spPr bwMode="auto">
          <a:xfrm>
            <a:off x="212049" y="449026"/>
            <a:ext cx="10354131" cy="59323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頁尾版面配置區 3"/>
          <p:cNvSpPr>
            <a:spLocks noGrp="1"/>
          </p:cNvSpPr>
          <p:nvPr>
            <p:ph type="ftr" sz="quarter" idx="11"/>
          </p:nvPr>
        </p:nvSpPr>
        <p:spPr/>
        <p:txBody>
          <a:bodyPr/>
          <a:lstStyle/>
          <a:p>
            <a:r>
              <a:rPr kumimoji="1" lang="en-US" altLang="zh-CN" smtClean="0"/>
              <a:t>2023 Fall / Dr. Lee Tzong-Yi / NYCU</a:t>
            </a:r>
            <a:endParaRPr kumimoji="1" lang="zh-CN" altLang="en-US"/>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33</a:t>
            </a:fld>
            <a:endParaRPr kumimoji="1" lang="zh-CN" altLang="en-US"/>
          </a:p>
        </p:txBody>
      </p:sp>
    </p:spTree>
    <p:extLst>
      <p:ext uri="{BB962C8B-B14F-4D97-AF65-F5344CB8AC3E}">
        <p14:creationId xmlns:p14="http://schemas.microsoft.com/office/powerpoint/2010/main" val="406507521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If, else, and else if</a:t>
            </a:r>
            <a:endParaRPr lang="zh-TW" altLang="en-US" dirty="0"/>
          </a:p>
        </p:txBody>
      </p:sp>
      <p:sp>
        <p:nvSpPr>
          <p:cNvPr id="3" name="內容版面配置區 2"/>
          <p:cNvSpPr>
            <a:spLocks noGrp="1"/>
          </p:cNvSpPr>
          <p:nvPr>
            <p:ph idx="1"/>
          </p:nvPr>
        </p:nvSpPr>
        <p:spPr>
          <a:xfrm>
            <a:off x="540068" y="1690689"/>
            <a:ext cx="9721215" cy="2919039"/>
          </a:xfrm>
        </p:spPr>
        <p:txBody>
          <a:bodyPr>
            <a:normAutofit/>
          </a:bodyPr>
          <a:lstStyle/>
          <a:p>
            <a:r>
              <a:rPr lang="en-US" altLang="zh-TW" dirty="0"/>
              <a:t>The </a:t>
            </a:r>
            <a:r>
              <a:rPr lang="en-US" altLang="zh-TW" i="1" dirty="0"/>
              <a:t>if</a:t>
            </a:r>
            <a:r>
              <a:rPr lang="en-US" altLang="zh-TW" dirty="0"/>
              <a:t> construct is one of the most important features of many languages, PHP included. It allows for conditional execution of code fragments. PHP features an </a:t>
            </a:r>
            <a:r>
              <a:rPr lang="en-US" altLang="zh-TW" i="1" dirty="0"/>
              <a:t>if</a:t>
            </a:r>
            <a:r>
              <a:rPr lang="en-US" altLang="zh-TW" dirty="0"/>
              <a:t> structure that is similar to that of C:</a:t>
            </a:r>
          </a:p>
          <a:p>
            <a:pPr lvl="1"/>
            <a:r>
              <a:rPr lang="en-US" altLang="zh-TW" dirty="0">
                <a:solidFill>
                  <a:srgbClr val="FF0000"/>
                </a:solidFill>
              </a:rPr>
              <a:t>if (expr) statement </a:t>
            </a:r>
          </a:p>
          <a:p>
            <a:pPr lvl="1"/>
            <a:r>
              <a:rPr lang="en-US" altLang="zh-TW" dirty="0" smtClean="0"/>
              <a:t>If</a:t>
            </a:r>
            <a:r>
              <a:rPr lang="en-US" altLang="zh-TW" dirty="0"/>
              <a:t> expression evaluates to TRUE, PHP will execute statement, and if it evaluates to FALSE - it'll ignore it. </a:t>
            </a:r>
          </a:p>
          <a:p>
            <a:endParaRPr lang="zh-TW" alt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250" t="52400" r="31834" b="20000"/>
          <a:stretch/>
        </p:blipFill>
        <p:spPr bwMode="auto">
          <a:xfrm>
            <a:off x="651348" y="4523420"/>
            <a:ext cx="9383673" cy="23660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頁尾版面配置區 3"/>
          <p:cNvSpPr>
            <a:spLocks noGrp="1"/>
          </p:cNvSpPr>
          <p:nvPr>
            <p:ph type="ftr" sz="quarter" idx="11"/>
          </p:nvPr>
        </p:nvSpPr>
        <p:spPr/>
        <p:txBody>
          <a:bodyPr/>
          <a:lstStyle/>
          <a:p>
            <a:r>
              <a:rPr kumimoji="1" lang="en-US" altLang="zh-CN" smtClean="0"/>
              <a:t>2023 Fall / Dr. Lee Tzong-Yi / NYCU</a:t>
            </a:r>
            <a:endParaRPr kumimoji="1" lang="zh-CN" altLang="en-US"/>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34</a:t>
            </a:fld>
            <a:endParaRPr kumimoji="1" lang="zh-CN" altLang="en-US"/>
          </a:p>
        </p:txBody>
      </p:sp>
    </p:spTree>
    <p:extLst>
      <p:ext uri="{BB962C8B-B14F-4D97-AF65-F5344CB8AC3E}">
        <p14:creationId xmlns:p14="http://schemas.microsoft.com/office/powerpoint/2010/main" val="405556336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While</a:t>
            </a:r>
            <a:endParaRPr lang="zh-TW" altLang="en-US" dirty="0"/>
          </a:p>
        </p:txBody>
      </p:sp>
      <p:sp>
        <p:nvSpPr>
          <p:cNvPr id="3" name="內容版面配置區 2"/>
          <p:cNvSpPr>
            <a:spLocks noGrp="1"/>
          </p:cNvSpPr>
          <p:nvPr>
            <p:ph idx="1"/>
          </p:nvPr>
        </p:nvSpPr>
        <p:spPr/>
        <p:txBody>
          <a:bodyPr/>
          <a:lstStyle/>
          <a:p>
            <a:r>
              <a:rPr lang="en-US" altLang="zh-TW" b="1" i="1" dirty="0">
                <a:solidFill>
                  <a:srgbClr val="FF0000"/>
                </a:solidFill>
              </a:rPr>
              <a:t>while</a:t>
            </a:r>
            <a:r>
              <a:rPr lang="en-US" altLang="zh-TW" dirty="0"/>
              <a:t> loops are the simplest type of loop in PHP</a:t>
            </a:r>
            <a:r>
              <a:rPr lang="en-US" altLang="zh-TW" dirty="0" smtClean="0"/>
              <a:t>. </a:t>
            </a:r>
            <a:r>
              <a:rPr lang="en-US" altLang="zh-TW" dirty="0"/>
              <a:t>The basic form of a </a:t>
            </a:r>
            <a:r>
              <a:rPr lang="en-US" altLang="zh-TW" i="1" dirty="0"/>
              <a:t>while</a:t>
            </a:r>
            <a:r>
              <a:rPr lang="en-US" altLang="zh-TW" dirty="0"/>
              <a:t> statement is:</a:t>
            </a:r>
          </a:p>
          <a:p>
            <a:pPr lvl="1"/>
            <a:r>
              <a:rPr lang="en-US" altLang="zh-TW" dirty="0"/>
              <a:t>while (expr) statement </a:t>
            </a:r>
          </a:p>
          <a:p>
            <a:pPr lvl="1"/>
            <a:r>
              <a:rPr lang="en-US" altLang="zh-TW" dirty="0"/>
              <a:t>The meaning of a </a:t>
            </a:r>
            <a:r>
              <a:rPr lang="en-US" altLang="zh-TW" b="1" i="1" dirty="0"/>
              <a:t>while</a:t>
            </a:r>
            <a:r>
              <a:rPr lang="en-US" altLang="zh-TW" dirty="0"/>
              <a:t> statement is simple. It tells PHP to execute the nested statement(s) </a:t>
            </a:r>
            <a:r>
              <a:rPr lang="en-US" altLang="zh-TW" b="1" dirty="0" smtClean="0">
                <a:solidFill>
                  <a:srgbClr val="FF0000"/>
                </a:solidFill>
              </a:rPr>
              <a:t>repeatedly</a:t>
            </a:r>
            <a:r>
              <a:rPr lang="en-US" altLang="zh-TW" dirty="0"/>
              <a:t>, </a:t>
            </a:r>
            <a:r>
              <a:rPr lang="en-US" altLang="zh-TW" dirty="0">
                <a:solidFill>
                  <a:srgbClr val="FF0000"/>
                </a:solidFill>
              </a:rPr>
              <a:t>as long as the </a:t>
            </a:r>
            <a:r>
              <a:rPr lang="en-US" altLang="zh-TW" i="1" dirty="0">
                <a:solidFill>
                  <a:srgbClr val="FF0000"/>
                </a:solidFill>
              </a:rPr>
              <a:t>while</a:t>
            </a:r>
            <a:r>
              <a:rPr lang="en-US" altLang="zh-TW" dirty="0">
                <a:solidFill>
                  <a:srgbClr val="FF0000"/>
                </a:solidFill>
              </a:rPr>
              <a:t> expression evaluates to TRUE</a:t>
            </a:r>
            <a:r>
              <a:rPr lang="en-US" altLang="zh-TW" dirty="0"/>
              <a:t>.</a:t>
            </a:r>
          </a:p>
          <a:p>
            <a:endParaRPr lang="zh-TW" altLang="en-US" dirty="0"/>
          </a:p>
        </p:txBody>
      </p:sp>
      <p:sp>
        <p:nvSpPr>
          <p:cNvPr id="4" name="頁尾版面配置區 3"/>
          <p:cNvSpPr>
            <a:spLocks noGrp="1"/>
          </p:cNvSpPr>
          <p:nvPr>
            <p:ph type="ftr" sz="quarter" idx="11"/>
          </p:nvPr>
        </p:nvSpPr>
        <p:spPr/>
        <p:txBody>
          <a:bodyPr/>
          <a:lstStyle/>
          <a:p>
            <a:r>
              <a:rPr kumimoji="1" lang="en-US" altLang="zh-CN" smtClean="0"/>
              <a:t>2023 Fall / Dr. Lee Tzong-Yi / NYCU</a:t>
            </a:r>
            <a:endParaRPr kumimoji="1" lang="zh-CN" altLang="en-US"/>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35</a:t>
            </a:fld>
            <a:endParaRPr kumimoji="1" lang="zh-CN" altLang="en-US"/>
          </a:p>
        </p:txBody>
      </p:sp>
    </p:spTree>
    <p:extLst>
      <p:ext uri="{BB962C8B-B14F-4D97-AF65-F5344CB8AC3E}">
        <p14:creationId xmlns:p14="http://schemas.microsoft.com/office/powerpoint/2010/main" val="282325351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916" t="25467" r="31688" b="16667"/>
          <a:stretch/>
        </p:blipFill>
        <p:spPr bwMode="auto">
          <a:xfrm>
            <a:off x="0" y="764704"/>
            <a:ext cx="10801350" cy="5663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頁尾版面配置區 3"/>
          <p:cNvSpPr>
            <a:spLocks noGrp="1"/>
          </p:cNvSpPr>
          <p:nvPr>
            <p:ph type="ftr" sz="quarter" idx="11"/>
          </p:nvPr>
        </p:nvSpPr>
        <p:spPr/>
        <p:txBody>
          <a:bodyPr/>
          <a:lstStyle/>
          <a:p>
            <a:r>
              <a:rPr kumimoji="1" lang="en-US" altLang="zh-CN" smtClean="0"/>
              <a:t>2023 Fall / Dr. Lee Tzong-Yi / NYCU</a:t>
            </a:r>
            <a:endParaRPr kumimoji="1" lang="zh-CN" altLang="en-US"/>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36</a:t>
            </a:fld>
            <a:endParaRPr kumimoji="1" lang="zh-CN" altLang="en-US"/>
          </a:p>
        </p:txBody>
      </p:sp>
    </p:spTree>
    <p:extLst>
      <p:ext uri="{BB962C8B-B14F-4D97-AF65-F5344CB8AC3E}">
        <p14:creationId xmlns:p14="http://schemas.microsoft.com/office/powerpoint/2010/main" val="125640450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For</a:t>
            </a:r>
            <a:endParaRPr lang="zh-TW" altLang="en-US" dirty="0"/>
          </a:p>
        </p:txBody>
      </p:sp>
      <p:sp>
        <p:nvSpPr>
          <p:cNvPr id="3" name="內容版面配置區 2"/>
          <p:cNvSpPr>
            <a:spLocks noGrp="1"/>
          </p:cNvSpPr>
          <p:nvPr>
            <p:ph idx="1"/>
          </p:nvPr>
        </p:nvSpPr>
        <p:spPr/>
        <p:txBody>
          <a:bodyPr>
            <a:normAutofit/>
          </a:bodyPr>
          <a:lstStyle/>
          <a:p>
            <a:r>
              <a:rPr lang="en-US" altLang="zh-TW" b="1" i="1" dirty="0">
                <a:solidFill>
                  <a:srgbClr val="FF0000"/>
                </a:solidFill>
              </a:rPr>
              <a:t>for</a:t>
            </a:r>
            <a:r>
              <a:rPr lang="en-US" altLang="zh-TW" dirty="0"/>
              <a:t> loops are the most complex loops in PHP. </a:t>
            </a:r>
            <a:r>
              <a:rPr lang="en-US" altLang="zh-TW" dirty="0" smtClean="0"/>
              <a:t>The </a:t>
            </a:r>
            <a:r>
              <a:rPr lang="en-US" altLang="zh-TW" dirty="0"/>
              <a:t>syntax of a </a:t>
            </a:r>
            <a:r>
              <a:rPr lang="en-US" altLang="zh-TW" i="1" dirty="0"/>
              <a:t>for</a:t>
            </a:r>
            <a:r>
              <a:rPr lang="en-US" altLang="zh-TW" dirty="0"/>
              <a:t> loop is:</a:t>
            </a:r>
          </a:p>
          <a:p>
            <a:pPr lvl="1"/>
            <a:r>
              <a:rPr lang="en-US" altLang="zh-TW" dirty="0">
                <a:solidFill>
                  <a:srgbClr val="FF0000"/>
                </a:solidFill>
              </a:rPr>
              <a:t>for (expr1; expr2; expr3) statement </a:t>
            </a:r>
          </a:p>
          <a:p>
            <a:pPr lvl="1"/>
            <a:r>
              <a:rPr lang="en-US" altLang="zh-TW" dirty="0"/>
              <a:t>The </a:t>
            </a:r>
            <a:r>
              <a:rPr lang="en-US" altLang="zh-TW" dirty="0">
                <a:solidFill>
                  <a:srgbClr val="FF0000"/>
                </a:solidFill>
              </a:rPr>
              <a:t>first expression (expr1) </a:t>
            </a:r>
            <a:r>
              <a:rPr lang="en-US" altLang="zh-TW" dirty="0"/>
              <a:t>is evaluated (executed) once unconditionally at the beginning of the loop.</a:t>
            </a:r>
          </a:p>
          <a:p>
            <a:pPr lvl="1"/>
            <a:r>
              <a:rPr lang="en-US" altLang="zh-TW" dirty="0"/>
              <a:t>In the beginning of each iteration, expr2 is evaluated. </a:t>
            </a:r>
            <a:r>
              <a:rPr lang="en-US" altLang="zh-TW" dirty="0">
                <a:solidFill>
                  <a:srgbClr val="FF0000"/>
                </a:solidFill>
              </a:rPr>
              <a:t>If it evaluates to TRUE, the loop continues and the nested statement(s) are executed. </a:t>
            </a:r>
            <a:r>
              <a:rPr lang="en-US" altLang="zh-TW" dirty="0"/>
              <a:t>If it evaluates to FALSE, the execution of the loop ends.</a:t>
            </a:r>
          </a:p>
          <a:p>
            <a:pPr lvl="1"/>
            <a:r>
              <a:rPr lang="en-US" altLang="zh-TW" dirty="0"/>
              <a:t>At the end of each iteration, expr3 is evaluated (executed).</a:t>
            </a:r>
          </a:p>
          <a:p>
            <a:endParaRPr lang="zh-TW" altLang="en-US" dirty="0"/>
          </a:p>
        </p:txBody>
      </p:sp>
      <p:sp>
        <p:nvSpPr>
          <p:cNvPr id="4" name="頁尾版面配置區 3"/>
          <p:cNvSpPr>
            <a:spLocks noGrp="1"/>
          </p:cNvSpPr>
          <p:nvPr>
            <p:ph type="ftr" sz="quarter" idx="11"/>
          </p:nvPr>
        </p:nvSpPr>
        <p:spPr/>
        <p:txBody>
          <a:bodyPr/>
          <a:lstStyle/>
          <a:p>
            <a:r>
              <a:rPr kumimoji="1" lang="en-US" altLang="zh-CN" smtClean="0"/>
              <a:t>2023 Fall / Dr. Lee Tzong-Yi / NYCU</a:t>
            </a:r>
            <a:endParaRPr kumimoji="1" lang="zh-CN" altLang="en-US"/>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37</a:t>
            </a:fld>
            <a:endParaRPr kumimoji="1" lang="zh-CN" altLang="en-US"/>
          </a:p>
        </p:txBody>
      </p:sp>
    </p:spTree>
    <p:extLst>
      <p:ext uri="{BB962C8B-B14F-4D97-AF65-F5344CB8AC3E}">
        <p14:creationId xmlns:p14="http://schemas.microsoft.com/office/powerpoint/2010/main" val="367650219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712" t="16725" r="31605" b="6107"/>
          <a:stretch/>
        </p:blipFill>
        <p:spPr bwMode="auto">
          <a:xfrm>
            <a:off x="858188" y="116632"/>
            <a:ext cx="9507856" cy="66152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頁尾版面配置區 3"/>
          <p:cNvSpPr>
            <a:spLocks noGrp="1"/>
          </p:cNvSpPr>
          <p:nvPr>
            <p:ph type="ftr" sz="quarter" idx="11"/>
          </p:nvPr>
        </p:nvSpPr>
        <p:spPr/>
        <p:txBody>
          <a:bodyPr/>
          <a:lstStyle/>
          <a:p>
            <a:r>
              <a:rPr kumimoji="1" lang="en-US" altLang="zh-CN" smtClean="0"/>
              <a:t>2023 Fall / Dr. Lee Tzong-Yi / NYCU</a:t>
            </a:r>
            <a:endParaRPr kumimoji="1" lang="zh-CN" altLang="en-US"/>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38</a:t>
            </a:fld>
            <a:endParaRPr kumimoji="1" lang="zh-CN" altLang="en-US"/>
          </a:p>
        </p:txBody>
      </p:sp>
    </p:spTree>
    <p:extLst>
      <p:ext uri="{BB962C8B-B14F-4D97-AF65-F5344CB8AC3E}">
        <p14:creationId xmlns:p14="http://schemas.microsoft.com/office/powerpoint/2010/main" val="409065528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Switch and break</a:t>
            </a:r>
            <a:endParaRPr lang="zh-TW" altLang="en-US" dirty="0"/>
          </a:p>
        </p:txBody>
      </p:sp>
      <p:sp>
        <p:nvSpPr>
          <p:cNvPr id="3" name="內容版面配置區 2"/>
          <p:cNvSpPr>
            <a:spLocks noGrp="1"/>
          </p:cNvSpPr>
          <p:nvPr>
            <p:ph idx="1"/>
          </p:nvPr>
        </p:nvSpPr>
        <p:spPr/>
        <p:txBody>
          <a:bodyPr/>
          <a:lstStyle/>
          <a:p>
            <a:r>
              <a:rPr lang="en-US" altLang="zh-TW" dirty="0"/>
              <a:t>The </a:t>
            </a:r>
            <a:r>
              <a:rPr lang="en-US" altLang="zh-TW" b="1" i="1" dirty="0">
                <a:solidFill>
                  <a:srgbClr val="FF0000"/>
                </a:solidFill>
              </a:rPr>
              <a:t>switch</a:t>
            </a:r>
            <a:r>
              <a:rPr lang="en-US" altLang="zh-TW" dirty="0"/>
              <a:t> statement is similar to a series of IF statements on the same expression. In many occasions, you may want to compare the same variable (or expression) with many different values, and execute a different piece of code depending on which value it equals to. </a:t>
            </a:r>
            <a:endParaRPr lang="zh-TW" altLang="en-US" dirty="0"/>
          </a:p>
        </p:txBody>
      </p:sp>
      <p:sp>
        <p:nvSpPr>
          <p:cNvPr id="4" name="頁尾版面配置區 3"/>
          <p:cNvSpPr>
            <a:spLocks noGrp="1"/>
          </p:cNvSpPr>
          <p:nvPr>
            <p:ph type="ftr" sz="quarter" idx="11"/>
          </p:nvPr>
        </p:nvSpPr>
        <p:spPr/>
        <p:txBody>
          <a:bodyPr/>
          <a:lstStyle/>
          <a:p>
            <a:r>
              <a:rPr kumimoji="1" lang="en-US" altLang="zh-CN" smtClean="0"/>
              <a:t>2023 Fall / Dr. Lee Tzong-Yi / NYCU</a:t>
            </a:r>
            <a:endParaRPr kumimoji="1" lang="zh-CN" altLang="en-US"/>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39</a:t>
            </a:fld>
            <a:endParaRPr kumimoji="1" lang="zh-CN" altLang="en-US"/>
          </a:p>
        </p:txBody>
      </p:sp>
    </p:spTree>
    <p:extLst>
      <p:ext uri="{BB962C8B-B14F-4D97-AF65-F5344CB8AC3E}">
        <p14:creationId xmlns:p14="http://schemas.microsoft.com/office/powerpoint/2010/main" val="282498642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Embedded into HTML</a:t>
            </a:r>
            <a:endParaRPr lang="zh-TW" altLang="en-US" dirty="0"/>
          </a:p>
        </p:txBody>
      </p:sp>
      <p:sp>
        <p:nvSpPr>
          <p:cNvPr id="3" name="內容版面配置區 2"/>
          <p:cNvSpPr>
            <a:spLocks noGrp="1"/>
          </p:cNvSpPr>
          <p:nvPr>
            <p:ph idx="1"/>
          </p:nvPr>
        </p:nvSpPr>
        <p:spPr>
          <a:xfrm>
            <a:off x="742593" y="1754375"/>
            <a:ext cx="9316164" cy="751320"/>
          </a:xfrm>
        </p:spPr>
        <p:txBody>
          <a:bodyPr/>
          <a:lstStyle/>
          <a:p>
            <a:r>
              <a:rPr lang="en-US" altLang="zh-TW" dirty="0" smtClean="0"/>
              <a:t>PHP Reference manual: </a:t>
            </a:r>
            <a:r>
              <a:rPr lang="en-US" altLang="zh-TW" dirty="0" smtClean="0">
                <a:hlinkClick r:id="rId2"/>
              </a:rPr>
              <a:t>http</a:t>
            </a:r>
            <a:r>
              <a:rPr lang="en-US" altLang="zh-TW" dirty="0">
                <a:hlinkClick r:id="rId2"/>
              </a:rPr>
              <a:t>://</a:t>
            </a:r>
            <a:r>
              <a:rPr lang="en-US" altLang="zh-TW" dirty="0" smtClean="0">
                <a:hlinkClick r:id="rId2"/>
              </a:rPr>
              <a:t>php.net/manual/en/index.php</a:t>
            </a:r>
            <a:r>
              <a:rPr lang="en-US" altLang="zh-TW" dirty="0" smtClean="0"/>
              <a:t> </a:t>
            </a:r>
            <a:endParaRPr lang="zh-TW" altLang="en-US" dirty="0"/>
          </a:p>
        </p:txBody>
      </p:sp>
      <p:sp>
        <p:nvSpPr>
          <p:cNvPr id="4" name="頁尾版面配置區 3"/>
          <p:cNvSpPr>
            <a:spLocks noGrp="1"/>
          </p:cNvSpPr>
          <p:nvPr>
            <p:ph type="ftr" sz="quarter" idx="11"/>
          </p:nvPr>
        </p:nvSpPr>
        <p:spPr/>
        <p:txBody>
          <a:bodyPr/>
          <a:lstStyle/>
          <a:p>
            <a:r>
              <a:rPr kumimoji="1" lang="en-US" altLang="zh-CN" smtClean="0"/>
              <a:t>2023 Fall / Dr. Lee Tzong-Yi / NYCU</a:t>
            </a:r>
            <a:endParaRPr kumimoji="1" lang="zh-CN" altLang="en-US"/>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4</a:t>
            </a:fld>
            <a:endParaRPr kumimoji="1" lang="zh-CN" altLang="en-US"/>
          </a:p>
        </p:txBody>
      </p:sp>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9916" t="16667" r="31726" b="40133"/>
          <a:stretch/>
        </p:blipFill>
        <p:spPr bwMode="auto">
          <a:xfrm>
            <a:off x="742593" y="2240367"/>
            <a:ext cx="9505812" cy="43979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31196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548" t="17251" r="31769" b="17827"/>
          <a:stretch/>
        </p:blipFill>
        <p:spPr bwMode="auto">
          <a:xfrm>
            <a:off x="297108" y="404664"/>
            <a:ext cx="10377253" cy="60743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頁尾版面配置區 3"/>
          <p:cNvSpPr>
            <a:spLocks noGrp="1"/>
          </p:cNvSpPr>
          <p:nvPr>
            <p:ph type="ftr" sz="quarter" idx="11"/>
          </p:nvPr>
        </p:nvSpPr>
        <p:spPr/>
        <p:txBody>
          <a:bodyPr/>
          <a:lstStyle/>
          <a:p>
            <a:r>
              <a:rPr kumimoji="1" lang="en-US" altLang="zh-CN" smtClean="0"/>
              <a:t>2023 Fall / Dr. Lee Tzong-Yi / NYCU</a:t>
            </a:r>
            <a:endParaRPr kumimoji="1" lang="zh-CN" altLang="en-US"/>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40</a:t>
            </a:fld>
            <a:endParaRPr kumimoji="1" lang="zh-CN" altLang="en-US"/>
          </a:p>
        </p:txBody>
      </p:sp>
    </p:spTree>
    <p:extLst>
      <p:ext uri="{BB962C8B-B14F-4D97-AF65-F5344CB8AC3E}">
        <p14:creationId xmlns:p14="http://schemas.microsoft.com/office/powerpoint/2010/main" val="19936561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Include</a:t>
            </a:r>
            <a:endParaRPr lang="zh-TW" altLang="en-US" dirty="0"/>
          </a:p>
        </p:txBody>
      </p:sp>
      <p:sp>
        <p:nvSpPr>
          <p:cNvPr id="3" name="內容版面配置區 2"/>
          <p:cNvSpPr>
            <a:spLocks noGrp="1"/>
          </p:cNvSpPr>
          <p:nvPr>
            <p:ph idx="1"/>
          </p:nvPr>
        </p:nvSpPr>
        <p:spPr/>
        <p:txBody>
          <a:bodyPr/>
          <a:lstStyle/>
          <a:p>
            <a:r>
              <a:rPr lang="en-US" altLang="zh-TW" dirty="0"/>
              <a:t>When a file is included, the code it contains inherits the </a:t>
            </a:r>
            <a:r>
              <a:rPr lang="en-US" altLang="zh-TW" dirty="0">
                <a:hlinkClick r:id="rId2"/>
              </a:rPr>
              <a:t>variable scope</a:t>
            </a:r>
            <a:r>
              <a:rPr lang="en-US" altLang="zh-TW" dirty="0"/>
              <a:t> of the line on which the include occurs. </a:t>
            </a:r>
            <a:endParaRPr lang="en-US" altLang="zh-TW" dirty="0" smtClean="0"/>
          </a:p>
          <a:p>
            <a:r>
              <a:rPr lang="en-US" altLang="zh-TW" dirty="0" smtClean="0"/>
              <a:t>Any </a:t>
            </a:r>
            <a:r>
              <a:rPr lang="en-US" altLang="zh-TW" dirty="0"/>
              <a:t>variables available at that line in the calling file will be available within the called file, from that point forward. However, all functions and classes defined in the included file have the </a:t>
            </a:r>
            <a:r>
              <a:rPr lang="en-US" altLang="zh-TW" b="1" dirty="0">
                <a:solidFill>
                  <a:srgbClr val="FF0000"/>
                </a:solidFill>
              </a:rPr>
              <a:t>global scope</a:t>
            </a:r>
            <a:r>
              <a:rPr lang="en-US" altLang="zh-TW" dirty="0"/>
              <a:t>.</a:t>
            </a:r>
            <a:endParaRPr lang="zh-TW" altLang="en-US" dirty="0"/>
          </a:p>
        </p:txBody>
      </p:sp>
      <p:sp>
        <p:nvSpPr>
          <p:cNvPr id="4" name="頁尾版面配置區 3"/>
          <p:cNvSpPr>
            <a:spLocks noGrp="1"/>
          </p:cNvSpPr>
          <p:nvPr>
            <p:ph type="ftr" sz="quarter" idx="11"/>
          </p:nvPr>
        </p:nvSpPr>
        <p:spPr/>
        <p:txBody>
          <a:bodyPr/>
          <a:lstStyle/>
          <a:p>
            <a:r>
              <a:rPr kumimoji="1" lang="en-US" altLang="zh-CN" smtClean="0"/>
              <a:t>2023 Fall / Dr. Lee Tzong-Yi / NYCU</a:t>
            </a:r>
            <a:endParaRPr kumimoji="1" lang="zh-CN" altLang="en-US"/>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41</a:t>
            </a:fld>
            <a:endParaRPr kumimoji="1" lang="zh-CN" altLang="en-US"/>
          </a:p>
        </p:txBody>
      </p:sp>
    </p:spTree>
    <p:extLst>
      <p:ext uri="{BB962C8B-B14F-4D97-AF65-F5344CB8AC3E}">
        <p14:creationId xmlns:p14="http://schemas.microsoft.com/office/powerpoint/2010/main" val="195446701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630" t="26074" r="31605" b="16905"/>
          <a:stretch/>
        </p:blipFill>
        <p:spPr bwMode="auto">
          <a:xfrm>
            <a:off x="212048" y="908720"/>
            <a:ext cx="10419183" cy="5349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頁尾版面配置區 3"/>
          <p:cNvSpPr>
            <a:spLocks noGrp="1"/>
          </p:cNvSpPr>
          <p:nvPr>
            <p:ph type="ftr" sz="quarter" idx="11"/>
          </p:nvPr>
        </p:nvSpPr>
        <p:spPr/>
        <p:txBody>
          <a:bodyPr/>
          <a:lstStyle/>
          <a:p>
            <a:r>
              <a:rPr kumimoji="1" lang="en-US" altLang="zh-CN" smtClean="0"/>
              <a:t>2023 Fall / Dr. Lee Tzong-Yi / NYCU</a:t>
            </a:r>
            <a:endParaRPr kumimoji="1" lang="zh-CN" altLang="en-US"/>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42</a:t>
            </a:fld>
            <a:endParaRPr kumimoji="1" lang="zh-CN" altLang="en-US"/>
          </a:p>
        </p:txBody>
      </p:sp>
      <p:sp>
        <p:nvSpPr>
          <p:cNvPr id="6" name="矩形 5"/>
          <p:cNvSpPr/>
          <p:nvPr/>
        </p:nvSpPr>
        <p:spPr>
          <a:xfrm>
            <a:off x="2895320" y="4594430"/>
            <a:ext cx="6087315" cy="646331"/>
          </a:xfrm>
          <a:prstGeom prst="rect">
            <a:avLst/>
          </a:prstGeom>
        </p:spPr>
        <p:txBody>
          <a:bodyPr wrap="square">
            <a:spAutoFit/>
          </a:bodyPr>
          <a:lstStyle/>
          <a:p>
            <a:r>
              <a:rPr lang="en-US" altLang="zh-TW" dirty="0">
                <a:solidFill>
                  <a:srgbClr val="FF0000"/>
                </a:solidFill>
              </a:rPr>
              <a:t>Any variables available at that line in the calling file will be available within the called file, from that point forward</a:t>
            </a:r>
            <a:endParaRPr lang="zh-TW" altLang="en-US" dirty="0">
              <a:solidFill>
                <a:srgbClr val="FF0000"/>
              </a:solidFill>
            </a:endParaRPr>
          </a:p>
        </p:txBody>
      </p:sp>
      <p:cxnSp>
        <p:nvCxnSpPr>
          <p:cNvPr id="8" name="直線單箭頭接點 7"/>
          <p:cNvCxnSpPr/>
          <p:nvPr/>
        </p:nvCxnSpPr>
        <p:spPr>
          <a:xfrm flipH="1">
            <a:off x="2467535" y="4921624"/>
            <a:ext cx="427785" cy="67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717224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383" t="17119" r="31358" b="20000"/>
          <a:stretch/>
        </p:blipFill>
        <p:spPr bwMode="auto">
          <a:xfrm>
            <a:off x="297108" y="620687"/>
            <a:ext cx="10260578" cy="57606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頁尾版面配置區 3"/>
          <p:cNvSpPr>
            <a:spLocks noGrp="1"/>
          </p:cNvSpPr>
          <p:nvPr>
            <p:ph type="ftr" sz="quarter" idx="11"/>
          </p:nvPr>
        </p:nvSpPr>
        <p:spPr/>
        <p:txBody>
          <a:bodyPr/>
          <a:lstStyle/>
          <a:p>
            <a:r>
              <a:rPr kumimoji="1" lang="en-US" altLang="zh-CN" smtClean="0"/>
              <a:t>2023 Fall / Dr. Lee Tzong-Yi / NYCU</a:t>
            </a:r>
            <a:endParaRPr kumimoji="1" lang="zh-CN" altLang="en-US"/>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43</a:t>
            </a:fld>
            <a:endParaRPr kumimoji="1" lang="zh-CN" altLang="en-US"/>
          </a:p>
        </p:txBody>
      </p:sp>
    </p:spTree>
    <p:extLst>
      <p:ext uri="{BB962C8B-B14F-4D97-AF65-F5344CB8AC3E}">
        <p14:creationId xmlns:p14="http://schemas.microsoft.com/office/powerpoint/2010/main" val="325629593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600" dirty="0" smtClean="0"/>
              <a:t>File systems</a:t>
            </a:r>
            <a:endParaRPr lang="zh-TW" altLang="en-US" sz="3600" dirty="0"/>
          </a:p>
        </p:txBody>
      </p:sp>
      <p:sp>
        <p:nvSpPr>
          <p:cNvPr id="3" name="內容版面配置區 2"/>
          <p:cNvSpPr>
            <a:spLocks noGrp="1"/>
          </p:cNvSpPr>
          <p:nvPr>
            <p:ph idx="1"/>
          </p:nvPr>
        </p:nvSpPr>
        <p:spPr/>
        <p:txBody>
          <a:bodyPr/>
          <a:lstStyle/>
          <a:p>
            <a:r>
              <a:rPr lang="en-US" altLang="zh-TW" dirty="0"/>
              <a:t>Filesystem functions: </a:t>
            </a:r>
            <a:r>
              <a:rPr lang="en-US" altLang="zh-TW" dirty="0">
                <a:hlinkClick r:id="rId2"/>
              </a:rPr>
              <a:t>http://</a:t>
            </a:r>
            <a:r>
              <a:rPr lang="en-US" altLang="zh-TW" dirty="0" smtClean="0">
                <a:hlinkClick r:id="rId2"/>
              </a:rPr>
              <a:t>php.net/manual/en/ref.filesystem.php</a:t>
            </a:r>
            <a:r>
              <a:rPr lang="en-US" altLang="zh-TW" dirty="0" smtClean="0"/>
              <a:t> </a:t>
            </a:r>
          </a:p>
          <a:p>
            <a:endParaRPr lang="en-US" altLang="zh-TW" dirty="0" smtClean="0"/>
          </a:p>
          <a:p>
            <a:endParaRPr lang="zh-TW" altLang="en-US" dirty="0"/>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44</a:t>
            </a:fld>
            <a:endParaRPr kumimoji="1" lang="zh-CN" altLang="en-US"/>
          </a:p>
        </p:txBody>
      </p:sp>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9610" t="17870" r="48658" b="7325"/>
          <a:stretch/>
        </p:blipFill>
        <p:spPr bwMode="auto">
          <a:xfrm>
            <a:off x="961900" y="2309793"/>
            <a:ext cx="4025736" cy="4510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9610" t="17455" r="45195" b="5385"/>
          <a:stretch/>
        </p:blipFill>
        <p:spPr bwMode="auto">
          <a:xfrm>
            <a:off x="5382343" y="2321667"/>
            <a:ext cx="4212919" cy="44953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頁尾版面配置區 3"/>
          <p:cNvSpPr>
            <a:spLocks noGrp="1"/>
          </p:cNvSpPr>
          <p:nvPr>
            <p:ph type="ftr" sz="quarter" idx="11"/>
          </p:nvPr>
        </p:nvSpPr>
        <p:spPr/>
        <p:txBody>
          <a:bodyPr/>
          <a:lstStyle/>
          <a:p>
            <a:r>
              <a:rPr kumimoji="1" lang="en-US" altLang="zh-CN" smtClean="0"/>
              <a:t>2023 Fall / Dr. Lee Tzong-Yi / NYCU</a:t>
            </a:r>
            <a:endParaRPr kumimoji="1" lang="zh-CN" altLang="en-US" dirty="0"/>
          </a:p>
        </p:txBody>
      </p:sp>
    </p:spTree>
    <p:extLst>
      <p:ext uri="{BB962C8B-B14F-4D97-AF65-F5344CB8AC3E}">
        <p14:creationId xmlns:p14="http://schemas.microsoft.com/office/powerpoint/2010/main" val="16956111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600" dirty="0"/>
              <a:t>O</a:t>
            </a:r>
            <a:r>
              <a:rPr lang="en-US" altLang="zh-TW" sz="3600" dirty="0" smtClean="0"/>
              <a:t>pening a file: </a:t>
            </a:r>
            <a:r>
              <a:rPr lang="en-US" altLang="zh-TW" sz="3600" dirty="0" err="1" smtClean="0"/>
              <a:t>fopen</a:t>
            </a:r>
            <a:r>
              <a:rPr lang="en-US" altLang="zh-TW" sz="3600" dirty="0" smtClean="0"/>
              <a:t>()</a:t>
            </a:r>
            <a:endParaRPr lang="zh-TW" altLang="en-US" sz="3600" dirty="0"/>
          </a:p>
        </p:txBody>
      </p:sp>
      <p:sp>
        <p:nvSpPr>
          <p:cNvPr id="3" name="內容版面配置區 2"/>
          <p:cNvSpPr>
            <a:spLocks noGrp="1"/>
          </p:cNvSpPr>
          <p:nvPr>
            <p:ph idx="1"/>
          </p:nvPr>
        </p:nvSpPr>
        <p:spPr/>
        <p:txBody>
          <a:bodyPr/>
          <a:lstStyle/>
          <a:p>
            <a:r>
              <a:rPr lang="en-US" altLang="zh-TW" dirty="0" smtClean="0"/>
              <a:t>Opening a file resource</a:t>
            </a:r>
          </a:p>
          <a:p>
            <a:pPr marL="0" indent="0">
              <a:buNone/>
            </a:pPr>
            <a:r>
              <a:rPr lang="en-US" altLang="zh-TW" dirty="0"/>
              <a:t> </a:t>
            </a:r>
            <a:r>
              <a:rPr lang="en-US" altLang="zh-TW" dirty="0" smtClean="0"/>
              <a:t>               resource</a:t>
            </a:r>
            <a:r>
              <a:rPr lang="en-US" altLang="zh-TW" dirty="0"/>
              <a:t> </a:t>
            </a:r>
            <a:r>
              <a:rPr lang="en-US" altLang="zh-TW" b="1" dirty="0" err="1"/>
              <a:t>fopen</a:t>
            </a:r>
            <a:r>
              <a:rPr lang="en-US" altLang="zh-TW" dirty="0"/>
              <a:t> ( string </a:t>
            </a:r>
            <a:r>
              <a:rPr lang="en-US" altLang="zh-TW" b="1" dirty="0">
                <a:solidFill>
                  <a:srgbClr val="FF0000"/>
                </a:solidFill>
              </a:rPr>
              <a:t>$filename</a:t>
            </a:r>
            <a:r>
              <a:rPr lang="en-US" altLang="zh-TW" dirty="0"/>
              <a:t> , string </a:t>
            </a:r>
            <a:r>
              <a:rPr lang="en-US" altLang="zh-TW" b="1" dirty="0">
                <a:solidFill>
                  <a:srgbClr val="FF0000"/>
                </a:solidFill>
              </a:rPr>
              <a:t>$</a:t>
            </a:r>
            <a:r>
              <a:rPr lang="en-US" altLang="zh-TW" b="1" dirty="0" smtClean="0">
                <a:solidFill>
                  <a:srgbClr val="FF0000"/>
                </a:solidFill>
              </a:rPr>
              <a:t>mode</a:t>
            </a:r>
            <a:r>
              <a:rPr lang="en-US" altLang="zh-TW" dirty="0" smtClean="0"/>
              <a:t>)</a:t>
            </a:r>
            <a:endParaRPr lang="zh-TW" altLang="en-US" dirty="0"/>
          </a:p>
        </p:txBody>
      </p:sp>
      <p:sp>
        <p:nvSpPr>
          <p:cNvPr id="4" name="頁尾版面配置區 3"/>
          <p:cNvSpPr>
            <a:spLocks noGrp="1"/>
          </p:cNvSpPr>
          <p:nvPr>
            <p:ph type="ftr" sz="quarter" idx="11"/>
          </p:nvPr>
        </p:nvSpPr>
        <p:spPr/>
        <p:txBody>
          <a:bodyPr/>
          <a:lstStyle/>
          <a:p>
            <a:r>
              <a:rPr kumimoji="1" lang="en-US" altLang="zh-CN" smtClean="0"/>
              <a:t>2023 Fall / Dr. Lee Tzong-Yi / NYCU</a:t>
            </a:r>
            <a:endParaRPr kumimoji="1" lang="zh-CN" altLang="en-US"/>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45</a:t>
            </a:fld>
            <a:endParaRPr kumimoji="1" lang="zh-CN" altLang="en-US"/>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697" t="31585" r="31602" b="42511"/>
          <a:stretch/>
        </p:blipFill>
        <p:spPr bwMode="auto">
          <a:xfrm>
            <a:off x="825720" y="3123200"/>
            <a:ext cx="8955679" cy="24700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3825438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kumimoji="1" lang="en-US" altLang="zh-CN" smtClean="0"/>
              <a:t>2023 Fall / Dr. Lee Tzong-Yi / NYCU</a:t>
            </a:r>
            <a:endParaRPr kumimoji="1" lang="zh-CN" altLang="en-US"/>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46</a:t>
            </a:fld>
            <a:endParaRPr kumimoji="1" lang="zh-CN" altLang="en-US"/>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342" t="17316" r="33074" b="24780"/>
          <a:stretch/>
        </p:blipFill>
        <p:spPr bwMode="auto">
          <a:xfrm>
            <a:off x="623839" y="342419"/>
            <a:ext cx="9797500" cy="63790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0983183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600" dirty="0"/>
              <a:t>Gets </a:t>
            </a:r>
            <a:r>
              <a:rPr lang="en-US" altLang="zh-TW" sz="3600" dirty="0" smtClean="0"/>
              <a:t>the content from file: </a:t>
            </a:r>
            <a:r>
              <a:rPr lang="en-US" altLang="zh-TW" sz="3600" dirty="0" err="1" smtClean="0"/>
              <a:t>fgets</a:t>
            </a:r>
            <a:r>
              <a:rPr lang="en-US" altLang="zh-TW" sz="3600" dirty="0" smtClean="0"/>
              <a:t>()</a:t>
            </a:r>
            <a:endParaRPr lang="zh-TW" altLang="en-US" sz="3600" dirty="0"/>
          </a:p>
        </p:txBody>
      </p:sp>
      <p:sp>
        <p:nvSpPr>
          <p:cNvPr id="3" name="內容版面配置區 2"/>
          <p:cNvSpPr>
            <a:spLocks noGrp="1"/>
          </p:cNvSpPr>
          <p:nvPr>
            <p:ph idx="1"/>
          </p:nvPr>
        </p:nvSpPr>
        <p:spPr/>
        <p:txBody>
          <a:bodyPr/>
          <a:lstStyle/>
          <a:p>
            <a:r>
              <a:rPr lang="en-US" altLang="zh-TW" dirty="0" smtClean="0">
                <a:latin typeface="+mn-lt"/>
              </a:rPr>
              <a:t>The </a:t>
            </a:r>
            <a:r>
              <a:rPr lang="en-US" altLang="zh-TW" dirty="0" err="1" smtClean="0">
                <a:latin typeface="+mn-lt"/>
              </a:rPr>
              <a:t>fgets</a:t>
            </a:r>
            <a:r>
              <a:rPr lang="en-US" altLang="zh-TW" dirty="0" smtClean="0">
                <a:latin typeface="+mn-lt"/>
              </a:rPr>
              <a:t>() function can get </a:t>
            </a:r>
            <a:r>
              <a:rPr lang="en-US" altLang="zh-TW" dirty="0">
                <a:latin typeface="+mn-lt"/>
              </a:rPr>
              <a:t>the content from file pointer line by </a:t>
            </a:r>
            <a:r>
              <a:rPr lang="en-US" altLang="zh-TW" dirty="0" smtClean="0">
                <a:latin typeface="+mn-lt"/>
              </a:rPr>
              <a:t>line.</a:t>
            </a:r>
          </a:p>
          <a:p>
            <a:pPr marL="0" indent="0">
              <a:buNone/>
            </a:pPr>
            <a:r>
              <a:rPr lang="en-US" altLang="zh-TW" dirty="0" smtClean="0">
                <a:latin typeface="+mn-lt"/>
              </a:rPr>
              <a:t>                 string</a:t>
            </a:r>
            <a:r>
              <a:rPr lang="en-US" altLang="zh-TW" dirty="0">
                <a:latin typeface="+mn-lt"/>
              </a:rPr>
              <a:t> </a:t>
            </a:r>
            <a:r>
              <a:rPr lang="en-US" altLang="zh-TW" b="1" dirty="0" err="1">
                <a:latin typeface="+mn-lt"/>
              </a:rPr>
              <a:t>fgets</a:t>
            </a:r>
            <a:r>
              <a:rPr lang="en-US" altLang="zh-TW" dirty="0">
                <a:latin typeface="+mn-lt"/>
              </a:rPr>
              <a:t> ( resource </a:t>
            </a:r>
            <a:r>
              <a:rPr lang="en-US" altLang="zh-TW" b="1" i="1" dirty="0">
                <a:latin typeface="+mn-lt"/>
              </a:rPr>
              <a:t>$handle</a:t>
            </a:r>
            <a:r>
              <a:rPr lang="en-US" altLang="zh-TW" dirty="0">
                <a:latin typeface="+mn-lt"/>
              </a:rPr>
              <a:t> [, </a:t>
            </a:r>
            <a:r>
              <a:rPr lang="en-US" altLang="zh-TW" dirty="0" err="1">
                <a:latin typeface="+mn-lt"/>
              </a:rPr>
              <a:t>int</a:t>
            </a:r>
            <a:r>
              <a:rPr lang="en-US" altLang="zh-TW" dirty="0">
                <a:latin typeface="+mn-lt"/>
              </a:rPr>
              <a:t> $length ] )</a:t>
            </a:r>
            <a:endParaRPr lang="zh-TW" altLang="en-US" dirty="0">
              <a:latin typeface="+mn-lt"/>
            </a:endParaRPr>
          </a:p>
        </p:txBody>
      </p:sp>
      <p:sp>
        <p:nvSpPr>
          <p:cNvPr id="4" name="頁尾版面配置區 3"/>
          <p:cNvSpPr>
            <a:spLocks noGrp="1"/>
          </p:cNvSpPr>
          <p:nvPr>
            <p:ph type="ftr" sz="quarter" idx="11"/>
          </p:nvPr>
        </p:nvSpPr>
        <p:spPr/>
        <p:txBody>
          <a:bodyPr/>
          <a:lstStyle/>
          <a:p>
            <a:r>
              <a:rPr kumimoji="1" lang="en-US" altLang="zh-CN" smtClean="0"/>
              <a:t>2023 Fall / Dr. Lee Tzong-Yi / NYCU</a:t>
            </a:r>
            <a:endParaRPr kumimoji="1" lang="zh-CN" altLang="en-US"/>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47</a:t>
            </a:fld>
            <a:endParaRPr kumimoji="1" lang="zh-CN" altLang="en-US"/>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436" t="25351" r="31689" b="32260"/>
          <a:stretch/>
        </p:blipFill>
        <p:spPr bwMode="auto">
          <a:xfrm>
            <a:off x="1175656" y="2980749"/>
            <a:ext cx="8286337" cy="37288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770407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Write contents into a file: </a:t>
            </a:r>
            <a:r>
              <a:rPr lang="en-US" altLang="zh-TW" dirty="0" err="1" smtClean="0"/>
              <a:t>fwrite</a:t>
            </a:r>
            <a:r>
              <a:rPr lang="en-US" altLang="zh-TW" dirty="0" smtClean="0"/>
              <a:t>()</a:t>
            </a:r>
            <a:endParaRPr lang="zh-TW" altLang="en-US" dirty="0"/>
          </a:p>
        </p:txBody>
      </p:sp>
      <p:sp>
        <p:nvSpPr>
          <p:cNvPr id="4" name="頁尾版面配置區 3"/>
          <p:cNvSpPr>
            <a:spLocks noGrp="1"/>
          </p:cNvSpPr>
          <p:nvPr>
            <p:ph type="ftr" sz="quarter" idx="11"/>
          </p:nvPr>
        </p:nvSpPr>
        <p:spPr/>
        <p:txBody>
          <a:bodyPr/>
          <a:lstStyle/>
          <a:p>
            <a:r>
              <a:rPr kumimoji="1" lang="en-US" altLang="zh-CN" smtClean="0"/>
              <a:t>2023 Fall / Dr. Lee Tzong-Yi / NYCU</a:t>
            </a:r>
            <a:endParaRPr kumimoji="1" lang="zh-CN" altLang="en-US"/>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48</a:t>
            </a:fld>
            <a:endParaRPr kumimoji="1" lang="zh-CN" altLang="en-US"/>
          </a:p>
        </p:txBody>
      </p:sp>
      <p:sp>
        <p:nvSpPr>
          <p:cNvPr id="6" name="內容版面配置區 5"/>
          <p:cNvSpPr>
            <a:spLocks noGrp="1"/>
          </p:cNvSpPr>
          <p:nvPr>
            <p:ph idx="1"/>
          </p:nvPr>
        </p:nvSpPr>
        <p:spPr/>
        <p:txBody>
          <a:bodyPr/>
          <a:lstStyle/>
          <a:p>
            <a:r>
              <a:rPr lang="en-US" altLang="zh-TW" dirty="0" smtClean="0"/>
              <a:t>The </a:t>
            </a:r>
            <a:r>
              <a:rPr lang="en-US" altLang="zh-TW" b="1" dirty="0" err="1" smtClean="0"/>
              <a:t>fwrite</a:t>
            </a:r>
            <a:r>
              <a:rPr lang="en-US" altLang="zh-TW" b="1" dirty="0"/>
              <a:t>()</a:t>
            </a:r>
            <a:r>
              <a:rPr lang="en-US" altLang="zh-TW" dirty="0"/>
              <a:t> </a:t>
            </a:r>
            <a:r>
              <a:rPr lang="en-US" altLang="zh-TW" dirty="0" smtClean="0"/>
              <a:t>function can write </a:t>
            </a:r>
            <a:r>
              <a:rPr lang="en-US" altLang="zh-TW" dirty="0"/>
              <a:t>the contents of string to the file stream pointed to by </a:t>
            </a:r>
            <a:r>
              <a:rPr lang="en-US" altLang="zh-TW" i="1" dirty="0" smtClean="0"/>
              <a:t>handle</a:t>
            </a:r>
            <a:r>
              <a:rPr lang="en-US" altLang="zh-TW" dirty="0" smtClean="0"/>
              <a:t>.</a:t>
            </a:r>
          </a:p>
          <a:p>
            <a:pPr lvl="1"/>
            <a:r>
              <a:rPr lang="en-US" altLang="zh-TW" dirty="0"/>
              <a:t>A file system pointer </a:t>
            </a:r>
            <a:r>
              <a:rPr lang="en-US" altLang="zh-TW" dirty="0">
                <a:hlinkClick r:id="rId2"/>
              </a:rPr>
              <a:t>resource</a:t>
            </a:r>
            <a:r>
              <a:rPr lang="en-US" altLang="zh-TW" dirty="0"/>
              <a:t> that is typically created using </a:t>
            </a:r>
            <a:r>
              <a:rPr lang="en-US" altLang="zh-TW" dirty="0" err="1">
                <a:hlinkClick r:id="rId3"/>
              </a:rPr>
              <a:t>fopen</a:t>
            </a:r>
            <a:r>
              <a:rPr lang="en-US" altLang="zh-TW" dirty="0" smtClean="0">
                <a:hlinkClick r:id="rId3"/>
              </a:rPr>
              <a:t>()</a:t>
            </a:r>
            <a:r>
              <a:rPr lang="en-US" altLang="zh-TW" dirty="0" smtClean="0"/>
              <a:t>.</a:t>
            </a:r>
          </a:p>
          <a:p>
            <a:pPr marL="457200" lvl="1" indent="0">
              <a:buNone/>
            </a:pPr>
            <a:r>
              <a:rPr lang="en-US" altLang="zh-TW" dirty="0" smtClean="0"/>
              <a:t>      </a:t>
            </a:r>
            <a:r>
              <a:rPr lang="en-US" altLang="zh-TW" dirty="0" err="1" smtClean="0"/>
              <a:t>int</a:t>
            </a:r>
            <a:r>
              <a:rPr lang="en-US" altLang="zh-TW" dirty="0"/>
              <a:t> </a:t>
            </a:r>
            <a:r>
              <a:rPr lang="en-US" altLang="zh-TW" b="1" dirty="0" err="1"/>
              <a:t>fwrite</a:t>
            </a:r>
            <a:r>
              <a:rPr lang="en-US" altLang="zh-TW" dirty="0"/>
              <a:t> ( resource </a:t>
            </a:r>
            <a:r>
              <a:rPr lang="en-US" altLang="zh-TW" b="1" i="1" dirty="0"/>
              <a:t>$handle</a:t>
            </a:r>
            <a:r>
              <a:rPr lang="en-US" altLang="zh-TW" dirty="0"/>
              <a:t> , string </a:t>
            </a:r>
            <a:r>
              <a:rPr lang="en-US" altLang="zh-TW" b="1" i="1" dirty="0"/>
              <a:t>$string</a:t>
            </a:r>
            <a:r>
              <a:rPr lang="en-US" altLang="zh-TW" dirty="0"/>
              <a:t> [, </a:t>
            </a:r>
            <a:r>
              <a:rPr lang="en-US" altLang="zh-TW" dirty="0" err="1"/>
              <a:t>int</a:t>
            </a:r>
            <a:r>
              <a:rPr lang="en-US" altLang="zh-TW" dirty="0"/>
              <a:t> $length ] </a:t>
            </a:r>
            <a:r>
              <a:rPr lang="en-US" altLang="zh-TW" dirty="0" smtClean="0"/>
              <a:t>)</a:t>
            </a:r>
          </a:p>
          <a:p>
            <a:pPr marL="457200" lvl="1" indent="0">
              <a:buNone/>
            </a:pPr>
            <a:endParaRPr lang="zh-TW" altLang="en-US" dirty="0"/>
          </a:p>
        </p:txBody>
      </p:sp>
      <p:pic>
        <p:nvPicPr>
          <p:cNvPr id="4100"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10625" t="38537" r="31799" b="28493"/>
          <a:stretch/>
        </p:blipFill>
        <p:spPr bwMode="auto">
          <a:xfrm>
            <a:off x="1496292" y="3788270"/>
            <a:ext cx="7897092" cy="2826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258186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600" dirty="0"/>
              <a:t>Write data to a </a:t>
            </a:r>
            <a:r>
              <a:rPr lang="en-US" altLang="zh-TW" sz="3600" dirty="0" smtClean="0"/>
              <a:t>file: </a:t>
            </a:r>
            <a:r>
              <a:rPr lang="en-US" altLang="zh-TW" sz="3600" dirty="0" err="1" smtClean="0"/>
              <a:t>file_put_contents</a:t>
            </a:r>
            <a:r>
              <a:rPr lang="en-US" altLang="zh-TW" sz="3600" dirty="0" smtClean="0"/>
              <a:t>()</a:t>
            </a:r>
            <a:endParaRPr lang="zh-TW" altLang="en-US" sz="3600" dirty="0"/>
          </a:p>
        </p:txBody>
      </p:sp>
      <p:sp>
        <p:nvSpPr>
          <p:cNvPr id="3" name="內容版面配置區 2"/>
          <p:cNvSpPr>
            <a:spLocks noGrp="1"/>
          </p:cNvSpPr>
          <p:nvPr>
            <p:ph idx="1"/>
          </p:nvPr>
        </p:nvSpPr>
        <p:spPr/>
        <p:txBody>
          <a:bodyPr/>
          <a:lstStyle/>
          <a:p>
            <a:r>
              <a:rPr lang="en-US" altLang="zh-TW" dirty="0"/>
              <a:t>This function is identical </a:t>
            </a:r>
            <a:r>
              <a:rPr lang="en-US" altLang="zh-TW" dirty="0" smtClean="0"/>
              <a:t>to calling</a:t>
            </a:r>
            <a:r>
              <a:rPr lang="en-US" altLang="zh-TW" dirty="0"/>
              <a:t> </a:t>
            </a:r>
            <a:r>
              <a:rPr lang="en-US" altLang="zh-TW" dirty="0" err="1">
                <a:hlinkClick r:id="rId2"/>
              </a:rPr>
              <a:t>fopen</a:t>
            </a:r>
            <a:r>
              <a:rPr lang="en-US" altLang="zh-TW" dirty="0" smtClean="0">
                <a:hlinkClick r:id="rId2"/>
              </a:rPr>
              <a:t>()</a:t>
            </a:r>
            <a:r>
              <a:rPr lang="en-US" altLang="zh-TW" dirty="0" smtClean="0"/>
              <a:t>, </a:t>
            </a:r>
            <a:r>
              <a:rPr lang="en-US" altLang="zh-TW" dirty="0" err="1" smtClean="0">
                <a:hlinkClick r:id="rId3"/>
              </a:rPr>
              <a:t>fwrite</a:t>
            </a:r>
            <a:r>
              <a:rPr lang="en-US" altLang="zh-TW" dirty="0" smtClean="0">
                <a:hlinkClick r:id="rId3"/>
              </a:rPr>
              <a:t>()</a:t>
            </a:r>
            <a:r>
              <a:rPr lang="en-US" altLang="zh-TW" dirty="0"/>
              <a:t> </a:t>
            </a:r>
            <a:r>
              <a:rPr lang="en-US" altLang="zh-TW" dirty="0" smtClean="0"/>
              <a:t>and</a:t>
            </a:r>
            <a:r>
              <a:rPr lang="en-US" altLang="zh-TW" dirty="0"/>
              <a:t> </a:t>
            </a:r>
            <a:r>
              <a:rPr lang="en-US" altLang="zh-TW" dirty="0" err="1">
                <a:hlinkClick r:id="rId4"/>
              </a:rPr>
              <a:t>fclose</a:t>
            </a:r>
            <a:r>
              <a:rPr lang="en-US" altLang="zh-TW" dirty="0" smtClean="0">
                <a:hlinkClick r:id="rId4"/>
              </a:rPr>
              <a:t>()</a:t>
            </a:r>
            <a:r>
              <a:rPr lang="en-US" altLang="zh-TW" dirty="0"/>
              <a:t> </a:t>
            </a:r>
            <a:r>
              <a:rPr lang="en-US" altLang="zh-TW" dirty="0" smtClean="0"/>
              <a:t>successively </a:t>
            </a:r>
            <a:r>
              <a:rPr lang="en-US" altLang="zh-TW" dirty="0"/>
              <a:t>to write data to a file.</a:t>
            </a:r>
            <a:endParaRPr lang="zh-TW" altLang="en-US" dirty="0"/>
          </a:p>
        </p:txBody>
      </p:sp>
      <p:sp>
        <p:nvSpPr>
          <p:cNvPr id="4" name="頁尾版面配置區 3"/>
          <p:cNvSpPr>
            <a:spLocks noGrp="1"/>
          </p:cNvSpPr>
          <p:nvPr>
            <p:ph type="ftr" sz="quarter" idx="11"/>
          </p:nvPr>
        </p:nvSpPr>
        <p:spPr/>
        <p:txBody>
          <a:bodyPr/>
          <a:lstStyle/>
          <a:p>
            <a:r>
              <a:rPr kumimoji="1" lang="en-US" altLang="zh-CN" smtClean="0"/>
              <a:t>2023 Fall / Dr. Lee Tzong-Yi / NYCU</a:t>
            </a:r>
            <a:endParaRPr kumimoji="1" lang="zh-CN" altLang="en-US"/>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49</a:t>
            </a:fld>
            <a:endParaRPr kumimoji="1" lang="zh-CN" altLang="en-US"/>
          </a:p>
        </p:txBody>
      </p:sp>
      <p:pic>
        <p:nvPicPr>
          <p:cNvPr id="2051"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8917" t="18147" r="31342" b="47706"/>
          <a:stretch/>
        </p:blipFill>
        <p:spPr bwMode="auto">
          <a:xfrm>
            <a:off x="777041" y="2873828"/>
            <a:ext cx="8941906" cy="3194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966123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What can PHP do?</a:t>
            </a:r>
            <a:endParaRPr lang="zh-TW" altLang="en-US" dirty="0"/>
          </a:p>
        </p:txBody>
      </p:sp>
      <p:sp>
        <p:nvSpPr>
          <p:cNvPr id="3" name="內容版面配置區 2"/>
          <p:cNvSpPr>
            <a:spLocks noGrp="1"/>
          </p:cNvSpPr>
          <p:nvPr>
            <p:ph idx="1"/>
          </p:nvPr>
        </p:nvSpPr>
        <p:spPr>
          <a:xfrm>
            <a:off x="742593" y="1825625"/>
            <a:ext cx="9316164" cy="4530726"/>
          </a:xfrm>
        </p:spPr>
        <p:txBody>
          <a:bodyPr>
            <a:normAutofit/>
          </a:bodyPr>
          <a:lstStyle/>
          <a:p>
            <a:r>
              <a:rPr lang="en-US" altLang="zh-TW" dirty="0" smtClean="0">
                <a:latin typeface="+mn-lt"/>
              </a:rPr>
              <a:t>Anything.</a:t>
            </a:r>
          </a:p>
          <a:p>
            <a:endParaRPr lang="en-US" altLang="zh-TW" dirty="0" smtClean="0">
              <a:latin typeface="+mn-lt"/>
            </a:endParaRPr>
          </a:p>
          <a:p>
            <a:r>
              <a:rPr lang="en-US" altLang="zh-TW" dirty="0" smtClean="0">
                <a:latin typeface="+mn-lt"/>
              </a:rPr>
              <a:t>What </a:t>
            </a:r>
            <a:r>
              <a:rPr lang="en-US" altLang="zh-TW" dirty="0">
                <a:latin typeface="+mn-lt"/>
              </a:rPr>
              <a:t>distinguishes PHP from something like client-side JavaScript is that </a:t>
            </a:r>
            <a:r>
              <a:rPr lang="en-US" altLang="zh-TW" b="1" dirty="0">
                <a:solidFill>
                  <a:srgbClr val="FF0000"/>
                </a:solidFill>
                <a:latin typeface="+mn-lt"/>
              </a:rPr>
              <a:t>the code is executed on the server</a:t>
            </a:r>
            <a:r>
              <a:rPr lang="en-US" altLang="zh-TW" dirty="0">
                <a:latin typeface="+mn-lt"/>
              </a:rPr>
              <a:t>, generating HTML which is then sent to the client. </a:t>
            </a:r>
          </a:p>
          <a:p>
            <a:endParaRPr lang="en-US" altLang="zh-TW" dirty="0" smtClean="0">
              <a:latin typeface="+mn-lt"/>
            </a:endParaRPr>
          </a:p>
          <a:p>
            <a:r>
              <a:rPr lang="en-US" altLang="zh-TW" dirty="0" smtClean="0">
                <a:latin typeface="+mn-lt"/>
              </a:rPr>
              <a:t>PHP </a:t>
            </a:r>
            <a:r>
              <a:rPr lang="en-US" altLang="zh-TW" dirty="0">
                <a:latin typeface="+mn-lt"/>
              </a:rPr>
              <a:t>is mainly focused on </a:t>
            </a:r>
            <a:r>
              <a:rPr lang="en-US" altLang="zh-TW" b="1" dirty="0">
                <a:solidFill>
                  <a:srgbClr val="FF0000"/>
                </a:solidFill>
                <a:latin typeface="+mn-lt"/>
              </a:rPr>
              <a:t>server-side scripting</a:t>
            </a:r>
            <a:r>
              <a:rPr lang="en-US" altLang="zh-TW" dirty="0">
                <a:latin typeface="+mn-lt"/>
              </a:rPr>
              <a:t>, so you can do anything </a:t>
            </a:r>
            <a:r>
              <a:rPr lang="en-US" altLang="zh-TW" dirty="0" smtClean="0">
                <a:latin typeface="+mn-lt"/>
              </a:rPr>
              <a:t>as </a:t>
            </a:r>
            <a:r>
              <a:rPr lang="en-US" altLang="zh-TW" dirty="0">
                <a:latin typeface="+mn-lt"/>
              </a:rPr>
              <a:t>other CGI program can do, such as collect form data, generate dynamic page content, or send and receive cookies. </a:t>
            </a:r>
          </a:p>
          <a:p>
            <a:endParaRPr lang="en-US" altLang="zh-TW" dirty="0" smtClean="0">
              <a:latin typeface="+mn-lt"/>
            </a:endParaRPr>
          </a:p>
          <a:p>
            <a:r>
              <a:rPr lang="en-US" altLang="zh-TW" dirty="0" smtClean="0">
                <a:latin typeface="+mn-lt"/>
              </a:rPr>
              <a:t>But </a:t>
            </a:r>
            <a:r>
              <a:rPr lang="en-US" altLang="zh-TW" dirty="0">
                <a:latin typeface="+mn-lt"/>
              </a:rPr>
              <a:t>PHP can do much more.</a:t>
            </a:r>
            <a:endParaRPr lang="zh-TW" altLang="en-US" dirty="0">
              <a:latin typeface="+mn-lt"/>
            </a:endParaRPr>
          </a:p>
          <a:p>
            <a:endParaRPr lang="zh-TW" altLang="en-US" dirty="0">
              <a:latin typeface="+mn-lt"/>
            </a:endParaRPr>
          </a:p>
        </p:txBody>
      </p:sp>
      <p:sp>
        <p:nvSpPr>
          <p:cNvPr id="4" name="頁尾版面配置區 3"/>
          <p:cNvSpPr>
            <a:spLocks noGrp="1"/>
          </p:cNvSpPr>
          <p:nvPr>
            <p:ph type="ftr" sz="quarter" idx="11"/>
          </p:nvPr>
        </p:nvSpPr>
        <p:spPr/>
        <p:txBody>
          <a:bodyPr/>
          <a:lstStyle/>
          <a:p>
            <a:r>
              <a:rPr kumimoji="1" lang="en-US" altLang="zh-CN" smtClean="0"/>
              <a:t>2023 Fall / Dr. Lee Tzong-Yi / NYCU</a:t>
            </a:r>
            <a:endParaRPr kumimoji="1" lang="zh-CN" altLang="en-US"/>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5</a:t>
            </a:fld>
            <a:endParaRPr kumimoji="1" lang="zh-CN" altLang="en-US"/>
          </a:p>
        </p:txBody>
      </p:sp>
    </p:spTree>
    <p:extLst>
      <p:ext uri="{BB962C8B-B14F-4D97-AF65-F5344CB8AC3E}">
        <p14:creationId xmlns:p14="http://schemas.microsoft.com/office/powerpoint/2010/main" val="301044229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file_put_contents</a:t>
            </a:r>
            <a:r>
              <a:rPr lang="en-US" altLang="zh-TW" dirty="0" smtClean="0"/>
              <a:t>(): using flags</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kumimoji="1" lang="en-US" altLang="zh-CN" smtClean="0"/>
              <a:t>2023 Fall / Dr. Lee Tzong-Yi / NYCU</a:t>
            </a:r>
            <a:endParaRPr kumimoji="1" lang="zh-CN" altLang="en-US"/>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50</a:t>
            </a:fld>
            <a:endParaRPr kumimoji="1" lang="zh-CN" altLang="en-US"/>
          </a:p>
        </p:txBody>
      </p:sp>
      <p:pic>
        <p:nvPicPr>
          <p:cNvPr id="6"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8917" t="52294" r="31342" b="13559"/>
          <a:stretch/>
        </p:blipFill>
        <p:spPr bwMode="auto">
          <a:xfrm>
            <a:off x="886475" y="2630384"/>
            <a:ext cx="8958525" cy="3200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877162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Practice for reading and writing files</a:t>
            </a:r>
            <a:endParaRPr lang="zh-TW" altLang="en-US" dirty="0"/>
          </a:p>
        </p:txBody>
      </p:sp>
      <p:sp>
        <p:nvSpPr>
          <p:cNvPr id="3" name="內容版面配置區 2"/>
          <p:cNvSpPr>
            <a:spLocks noGrp="1"/>
          </p:cNvSpPr>
          <p:nvPr>
            <p:ph idx="1"/>
          </p:nvPr>
        </p:nvSpPr>
        <p:spPr/>
        <p:txBody>
          <a:bodyPr/>
          <a:lstStyle/>
          <a:p>
            <a:r>
              <a:rPr lang="en-US" altLang="zh-TW" dirty="0" smtClean="0"/>
              <a:t>Execute “</a:t>
            </a:r>
            <a:r>
              <a:rPr lang="en-US" altLang="zh-TW" b="1" dirty="0" err="1" smtClean="0"/>
              <a:t>php</a:t>
            </a:r>
            <a:r>
              <a:rPr lang="en-US" altLang="zh-TW" b="1" dirty="0" smtClean="0"/>
              <a:t> </a:t>
            </a:r>
            <a:r>
              <a:rPr lang="en-US" altLang="zh-TW" b="1" dirty="0" err="1" smtClean="0"/>
              <a:t>fopen.php</a:t>
            </a:r>
            <a:r>
              <a:rPr lang="en-US" altLang="zh-TW" dirty="0" smtClean="0"/>
              <a:t>” on </a:t>
            </a:r>
            <a:r>
              <a:rPr lang="en-US" altLang="zh-TW" dirty="0" err="1" smtClean="0"/>
              <a:t>linux</a:t>
            </a:r>
            <a:r>
              <a:rPr lang="en-US" altLang="zh-TW" dirty="0" smtClean="0"/>
              <a:t> server.</a:t>
            </a:r>
            <a:endParaRPr lang="zh-TW" altLang="en-US" dirty="0"/>
          </a:p>
        </p:txBody>
      </p:sp>
      <p:sp>
        <p:nvSpPr>
          <p:cNvPr id="4" name="頁尾版面配置區 3"/>
          <p:cNvSpPr>
            <a:spLocks noGrp="1"/>
          </p:cNvSpPr>
          <p:nvPr>
            <p:ph type="ftr" sz="quarter" idx="11"/>
          </p:nvPr>
        </p:nvSpPr>
        <p:spPr/>
        <p:txBody>
          <a:bodyPr/>
          <a:lstStyle/>
          <a:p>
            <a:r>
              <a:rPr kumimoji="1" lang="en-US" altLang="zh-CN" smtClean="0"/>
              <a:t>2023 Fall / Dr. Lee Tzong-Yi / NYCU</a:t>
            </a:r>
            <a:endParaRPr kumimoji="1" lang="zh-CN" altLang="en-US"/>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51</a:t>
            </a:fld>
            <a:endParaRPr kumimoji="1" lang="zh-CN" altLang="en-US"/>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823" t="18614" r="26664" b="22700"/>
          <a:stretch/>
        </p:blipFill>
        <p:spPr bwMode="auto">
          <a:xfrm>
            <a:off x="1353788" y="2347614"/>
            <a:ext cx="7623958" cy="4473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1994731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66421" y="3141693"/>
            <a:ext cx="751641" cy="63982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p:nvSpPr>
        <p:spPr>
          <a:xfrm>
            <a:off x="7303" y="3141694"/>
            <a:ext cx="359117" cy="63982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投影片編號版面配置區 5"/>
          <p:cNvSpPr>
            <a:spLocks noGrp="1"/>
          </p:cNvSpPr>
          <p:nvPr>
            <p:ph type="sldNum" sz="quarter" idx="12"/>
          </p:nvPr>
        </p:nvSpPr>
        <p:spPr/>
        <p:txBody>
          <a:bodyPr/>
          <a:lstStyle/>
          <a:p>
            <a:fld id="{EB8F4B19-15CE-6447-8B5B-203C99CD9CD4}" type="slidenum">
              <a:rPr kumimoji="1" lang="zh-CN" altLang="en-US" smtClean="0"/>
              <a:t>52</a:t>
            </a:fld>
            <a:endParaRPr kumimoji="1" lang="zh-CN" altLang="en-US"/>
          </a:p>
        </p:txBody>
      </p:sp>
      <p:pic>
        <p:nvPicPr>
          <p:cNvPr id="1028" name="Picture 4" descr="CONTACT US :: Su-lab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3" y="0"/>
            <a:ext cx="10800114" cy="6962261"/>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249462" y="86497"/>
            <a:ext cx="6656970" cy="1754326"/>
          </a:xfrm>
          <a:prstGeom prst="rect">
            <a:avLst/>
          </a:prstGeom>
        </p:spPr>
        <p:txBody>
          <a:bodyPr wrap="square">
            <a:spAutoFit/>
          </a:bodyPr>
          <a:lstStyle/>
          <a:p>
            <a:r>
              <a:rPr lang="en-US" altLang="zh-CN" sz="5400" b="1" dirty="0" smtClean="0">
                <a:solidFill>
                  <a:schemeClr val="bg2">
                    <a:lumMod val="50000"/>
                  </a:schemeClr>
                </a:solidFill>
                <a:latin typeface="Times New Roman" panose="02020603050405020304" pitchFamily="18" charset="0"/>
                <a:ea typeface="楷体" panose="02010609060101010101" pitchFamily="49" charset="-122"/>
                <a:cs typeface="Times New Roman" panose="02020603050405020304" pitchFamily="18" charset="0"/>
              </a:rPr>
              <a:t>Thank you and </a:t>
            </a:r>
          </a:p>
          <a:p>
            <a:r>
              <a:rPr lang="en-US" altLang="zh-CN" sz="5400" b="1" dirty="0" smtClean="0">
                <a:solidFill>
                  <a:schemeClr val="bg2">
                    <a:lumMod val="50000"/>
                  </a:schemeClr>
                </a:solidFill>
                <a:latin typeface="Times New Roman" panose="02020603050405020304" pitchFamily="18" charset="0"/>
                <a:ea typeface="楷体" panose="02010609060101010101" pitchFamily="49" charset="-122"/>
                <a:cs typeface="Times New Roman" panose="02020603050405020304" pitchFamily="18" charset="0"/>
              </a:rPr>
              <a:t>any questions?</a:t>
            </a:r>
            <a:endParaRPr lang="zh-CN" altLang="en-US" sz="5400" b="1" dirty="0">
              <a:solidFill>
                <a:schemeClr val="bg2">
                  <a:lumMod val="50000"/>
                </a:schemeClr>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06905395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Common Gateway Interface (CGI)</a:t>
            </a:r>
            <a:endParaRPr lang="zh-TW" altLang="en-US" dirty="0"/>
          </a:p>
        </p:txBody>
      </p:sp>
      <p:sp>
        <p:nvSpPr>
          <p:cNvPr id="3" name="內容版面配置區 2"/>
          <p:cNvSpPr>
            <a:spLocks noGrp="1"/>
          </p:cNvSpPr>
          <p:nvPr>
            <p:ph idx="1"/>
          </p:nvPr>
        </p:nvSpPr>
        <p:spPr/>
        <p:txBody>
          <a:bodyPr/>
          <a:lstStyle/>
          <a:p>
            <a:r>
              <a:rPr lang="en-US" altLang="zh-TW" dirty="0" smtClean="0"/>
              <a:t>PHP is a sort of common gateway interface (CGI).</a:t>
            </a:r>
            <a:endParaRPr lang="zh-TW" altLang="en-US" dirty="0"/>
          </a:p>
        </p:txBody>
      </p:sp>
      <p:sp>
        <p:nvSpPr>
          <p:cNvPr id="4" name="頁尾版面配置區 3"/>
          <p:cNvSpPr>
            <a:spLocks noGrp="1"/>
          </p:cNvSpPr>
          <p:nvPr>
            <p:ph type="ftr" sz="quarter" idx="11"/>
          </p:nvPr>
        </p:nvSpPr>
        <p:spPr/>
        <p:txBody>
          <a:bodyPr/>
          <a:lstStyle/>
          <a:p>
            <a:r>
              <a:rPr kumimoji="1" lang="en-US" altLang="zh-CN" smtClean="0"/>
              <a:t>2023 Fall / Dr. Lee Tzong-Yi / NYCU</a:t>
            </a:r>
            <a:endParaRPr kumimoji="1" lang="zh-CN" altLang="en-US"/>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6</a:t>
            </a:fld>
            <a:endParaRPr kumimoji="1" lang="zh-CN" altLang="en-US"/>
          </a:p>
        </p:txBody>
      </p:sp>
      <p:pic>
        <p:nvPicPr>
          <p:cNvPr id="1026" name="Picture 2" descr="http://ecomputernotes.com/images/Common%20Gateway%20Interfac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2338" y="2423733"/>
            <a:ext cx="7661663" cy="4238368"/>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5854542" y="2505695"/>
            <a:ext cx="1816925" cy="5937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rgbClr val="0000FF"/>
                </a:solidFill>
              </a:rPr>
              <a:t>PHP or JSP</a:t>
            </a:r>
            <a:endParaRPr lang="zh-TW" altLang="en-US" dirty="0">
              <a:solidFill>
                <a:srgbClr val="0000FF"/>
              </a:solidFill>
            </a:endParaRPr>
          </a:p>
        </p:txBody>
      </p:sp>
    </p:spTree>
    <p:extLst>
      <p:ext uri="{BB962C8B-B14F-4D97-AF65-F5344CB8AC3E}">
        <p14:creationId xmlns:p14="http://schemas.microsoft.com/office/powerpoint/2010/main" val="94632435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Three main areas where PHP scripts are used</a:t>
            </a:r>
            <a:endParaRPr lang="zh-TW" altLang="en-US" dirty="0"/>
          </a:p>
        </p:txBody>
      </p:sp>
      <p:sp>
        <p:nvSpPr>
          <p:cNvPr id="3" name="內容版面配置區 2"/>
          <p:cNvSpPr>
            <a:spLocks noGrp="1"/>
          </p:cNvSpPr>
          <p:nvPr>
            <p:ph idx="1"/>
          </p:nvPr>
        </p:nvSpPr>
        <p:spPr/>
        <p:txBody>
          <a:bodyPr/>
          <a:lstStyle/>
          <a:p>
            <a:r>
              <a:rPr lang="en-US" altLang="zh-TW" b="1" dirty="0"/>
              <a:t>Server-side scripting</a:t>
            </a:r>
            <a:endParaRPr lang="en-US" altLang="zh-TW" dirty="0"/>
          </a:p>
          <a:p>
            <a:pPr lvl="1"/>
            <a:r>
              <a:rPr lang="en-US" altLang="zh-TW" dirty="0"/>
              <a:t>This is the most traditional and main target field for PHP.</a:t>
            </a:r>
          </a:p>
          <a:p>
            <a:r>
              <a:rPr lang="en-US" altLang="zh-TW" b="1" dirty="0"/>
              <a:t>Command line scripting</a:t>
            </a:r>
            <a:endParaRPr lang="en-US" altLang="zh-TW" dirty="0"/>
          </a:p>
          <a:p>
            <a:pPr lvl="1"/>
            <a:r>
              <a:rPr lang="en-US" altLang="zh-TW" dirty="0"/>
              <a:t>You can make a PHP script to run it without any server or browser. </a:t>
            </a:r>
          </a:p>
          <a:p>
            <a:r>
              <a:rPr lang="en-US" altLang="zh-TW" b="1" dirty="0"/>
              <a:t>Writing desktop applications</a:t>
            </a:r>
            <a:endParaRPr lang="en-US" altLang="zh-TW" dirty="0"/>
          </a:p>
          <a:p>
            <a:pPr lvl="1"/>
            <a:r>
              <a:rPr lang="en-US" altLang="zh-TW" dirty="0"/>
              <a:t>PHP is probably not the very best language to create a desktop application with a graphical user interface, but if you know PHP very well, you can also use PHP-GTK to write such programs.</a:t>
            </a:r>
            <a:endParaRPr lang="zh-TW" altLang="en-US" dirty="0"/>
          </a:p>
        </p:txBody>
      </p:sp>
      <p:sp>
        <p:nvSpPr>
          <p:cNvPr id="4" name="頁尾版面配置區 3"/>
          <p:cNvSpPr>
            <a:spLocks noGrp="1"/>
          </p:cNvSpPr>
          <p:nvPr>
            <p:ph type="ftr" sz="quarter" idx="11"/>
          </p:nvPr>
        </p:nvSpPr>
        <p:spPr/>
        <p:txBody>
          <a:bodyPr/>
          <a:lstStyle/>
          <a:p>
            <a:r>
              <a:rPr kumimoji="1" lang="en-US" altLang="zh-CN" smtClean="0"/>
              <a:t>2023 Fall / Dr. Lee Tzong-Yi / NYCU</a:t>
            </a:r>
            <a:endParaRPr kumimoji="1" lang="zh-CN" altLang="en-US"/>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7</a:t>
            </a:fld>
            <a:endParaRPr kumimoji="1" lang="zh-CN" altLang="en-US"/>
          </a:p>
        </p:txBody>
      </p:sp>
    </p:spTree>
    <p:extLst>
      <p:ext uri="{BB962C8B-B14F-4D97-AF65-F5344CB8AC3E}">
        <p14:creationId xmlns:p14="http://schemas.microsoft.com/office/powerpoint/2010/main" val="61760395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600" dirty="0"/>
              <a:t>Get started</a:t>
            </a:r>
            <a:endParaRPr lang="zh-TW" altLang="en-US" sz="3600" dirty="0"/>
          </a:p>
        </p:txBody>
      </p:sp>
      <p:sp>
        <p:nvSpPr>
          <p:cNvPr id="3" name="內容版面配置區 2"/>
          <p:cNvSpPr>
            <a:spLocks noGrp="1"/>
          </p:cNvSpPr>
          <p:nvPr>
            <p:ph idx="1"/>
          </p:nvPr>
        </p:nvSpPr>
        <p:spPr>
          <a:xfrm>
            <a:off x="742593" y="1825625"/>
            <a:ext cx="9316164" cy="4658302"/>
          </a:xfrm>
        </p:spPr>
        <p:txBody>
          <a:bodyPr>
            <a:normAutofit fontScale="92500" lnSpcReduction="10000"/>
          </a:bodyPr>
          <a:lstStyle/>
          <a:p>
            <a:r>
              <a:rPr lang="en-US" altLang="zh-TW" dirty="0">
                <a:latin typeface="+mn-lt"/>
              </a:rPr>
              <a:t>When PHP parses a file, it looks for opening and closing tags, which are </a:t>
            </a:r>
            <a:r>
              <a:rPr lang="en-US" altLang="zh-TW" b="1" i="1" dirty="0">
                <a:solidFill>
                  <a:srgbClr val="FF0000"/>
                </a:solidFill>
                <a:latin typeface="+mn-lt"/>
              </a:rPr>
              <a:t>&lt;?</a:t>
            </a:r>
            <a:r>
              <a:rPr lang="en-US" altLang="zh-TW" b="1" i="1" dirty="0" err="1">
                <a:solidFill>
                  <a:srgbClr val="FF0000"/>
                </a:solidFill>
                <a:latin typeface="+mn-lt"/>
              </a:rPr>
              <a:t>php</a:t>
            </a:r>
            <a:r>
              <a:rPr lang="en-US" altLang="zh-TW" dirty="0">
                <a:latin typeface="+mn-lt"/>
              </a:rPr>
              <a:t> and </a:t>
            </a:r>
            <a:r>
              <a:rPr lang="en-US" altLang="zh-TW" b="1" i="1" dirty="0">
                <a:solidFill>
                  <a:srgbClr val="FF0000"/>
                </a:solidFill>
                <a:latin typeface="+mn-lt"/>
              </a:rPr>
              <a:t>?&gt;</a:t>
            </a:r>
            <a:r>
              <a:rPr lang="en-US" altLang="zh-TW" dirty="0">
                <a:latin typeface="+mn-lt"/>
              </a:rPr>
              <a:t> which tell PHP to start and stop interpreting the code between them</a:t>
            </a:r>
            <a:r>
              <a:rPr lang="en-US" altLang="zh-TW" dirty="0" smtClean="0">
                <a:latin typeface="+mn-lt"/>
              </a:rPr>
              <a:t>.</a:t>
            </a:r>
          </a:p>
          <a:p>
            <a:pPr lvl="1"/>
            <a:r>
              <a:rPr lang="en-US" altLang="zh-TW" dirty="0">
                <a:ea typeface="新細明體" charset="-120"/>
              </a:rPr>
              <a:t>Comments: </a:t>
            </a:r>
            <a:r>
              <a:rPr lang="en-US" altLang="zh-TW" dirty="0">
                <a:solidFill>
                  <a:srgbClr val="0033CC"/>
                </a:solidFill>
                <a:latin typeface="Courier New" pitchFamily="49" charset="0"/>
                <a:ea typeface="新細明體" charset="-120"/>
                <a:cs typeface="Courier New" pitchFamily="49" charset="0"/>
              </a:rPr>
              <a:t>//</a:t>
            </a:r>
            <a:r>
              <a:rPr lang="en-US" altLang="zh-TW" dirty="0">
                <a:ea typeface="新細明體" charset="-120"/>
              </a:rPr>
              <a:t> or </a:t>
            </a:r>
            <a:r>
              <a:rPr lang="en-US" altLang="zh-TW" dirty="0" smtClean="0">
                <a:ea typeface="新細明體" charset="-120"/>
              </a:rPr>
              <a:t> </a:t>
            </a:r>
            <a:r>
              <a:rPr lang="en-US" altLang="zh-TW" dirty="0" smtClean="0">
                <a:solidFill>
                  <a:srgbClr val="0033CC"/>
                </a:solidFill>
                <a:latin typeface="Courier New" pitchFamily="49" charset="0"/>
                <a:ea typeface="新細明體" charset="-120"/>
                <a:cs typeface="Courier New" pitchFamily="49" charset="0"/>
              </a:rPr>
              <a:t>/* … </a:t>
            </a:r>
            <a:r>
              <a:rPr lang="en-US" altLang="zh-TW" dirty="0">
                <a:solidFill>
                  <a:srgbClr val="0033CC"/>
                </a:solidFill>
                <a:latin typeface="Courier New" pitchFamily="49" charset="0"/>
                <a:ea typeface="新細明體" charset="-120"/>
                <a:cs typeface="Courier New" pitchFamily="49" charset="0"/>
              </a:rPr>
              <a:t>*/</a:t>
            </a:r>
          </a:p>
          <a:p>
            <a:endParaRPr lang="en-US" altLang="zh-TW" dirty="0" smtClean="0">
              <a:latin typeface="+mn-lt"/>
            </a:endParaRPr>
          </a:p>
          <a:p>
            <a:r>
              <a:rPr lang="en-US" altLang="zh-TW" dirty="0" smtClean="0">
                <a:latin typeface="+mn-lt"/>
              </a:rPr>
              <a:t>Get </a:t>
            </a:r>
            <a:r>
              <a:rPr lang="en-US" altLang="zh-TW" dirty="0">
                <a:latin typeface="+mn-lt"/>
              </a:rPr>
              <a:t>system information from PHP</a:t>
            </a:r>
          </a:p>
          <a:p>
            <a:pPr lvl="1"/>
            <a:r>
              <a:rPr lang="en-US" altLang="zh-TW" b="1" dirty="0">
                <a:solidFill>
                  <a:srgbClr val="FF0000"/>
                </a:solidFill>
                <a:latin typeface="+mn-lt"/>
              </a:rPr>
              <a:t>&lt;?</a:t>
            </a:r>
            <a:r>
              <a:rPr lang="en-US" altLang="zh-TW" b="1" dirty="0" err="1">
                <a:solidFill>
                  <a:srgbClr val="FF0000"/>
                </a:solidFill>
                <a:latin typeface="+mn-lt"/>
              </a:rPr>
              <a:t>php</a:t>
            </a:r>
            <a:r>
              <a:rPr lang="en-US" altLang="zh-TW" dirty="0">
                <a:latin typeface="+mn-lt"/>
              </a:rPr>
              <a:t> </a:t>
            </a:r>
            <a:r>
              <a:rPr lang="en-US" altLang="zh-TW" dirty="0" err="1">
                <a:latin typeface="+mn-lt"/>
              </a:rPr>
              <a:t>phpinfo</a:t>
            </a:r>
            <a:r>
              <a:rPr lang="en-US" altLang="zh-TW" dirty="0">
                <a:latin typeface="+mn-lt"/>
              </a:rPr>
              <a:t>(); </a:t>
            </a:r>
            <a:r>
              <a:rPr lang="en-US" altLang="zh-TW" b="1" dirty="0">
                <a:solidFill>
                  <a:srgbClr val="FF0000"/>
                </a:solidFill>
                <a:latin typeface="+mn-lt"/>
              </a:rPr>
              <a:t>?&gt;</a:t>
            </a:r>
            <a:endParaRPr lang="zh-TW" altLang="en-US" b="1" dirty="0">
              <a:solidFill>
                <a:srgbClr val="FF0000"/>
              </a:solidFill>
              <a:latin typeface="+mn-lt"/>
            </a:endParaRPr>
          </a:p>
          <a:p>
            <a:endParaRPr lang="en-US" altLang="zh-TW" dirty="0">
              <a:latin typeface="+mn-lt"/>
            </a:endParaRPr>
          </a:p>
          <a:p>
            <a:r>
              <a:rPr lang="en-US" altLang="zh-TW" dirty="0">
                <a:latin typeface="+mn-lt"/>
              </a:rPr>
              <a:t>We are going to check what sort of browser the visitor is using. </a:t>
            </a:r>
          </a:p>
          <a:p>
            <a:pPr lvl="1"/>
            <a:r>
              <a:rPr lang="en-US" altLang="zh-TW" b="1" dirty="0">
                <a:solidFill>
                  <a:srgbClr val="FF0000"/>
                </a:solidFill>
                <a:latin typeface="+mn-lt"/>
              </a:rPr>
              <a:t>&lt;?</a:t>
            </a:r>
            <a:r>
              <a:rPr lang="en-US" altLang="zh-TW" b="1" dirty="0" err="1">
                <a:solidFill>
                  <a:srgbClr val="FF0000"/>
                </a:solidFill>
                <a:latin typeface="+mn-lt"/>
              </a:rPr>
              <a:t>php</a:t>
            </a:r>
            <a:r>
              <a:rPr lang="en-US" altLang="zh-TW" dirty="0">
                <a:latin typeface="+mn-lt"/>
              </a:rPr>
              <a:t/>
            </a:r>
            <a:br>
              <a:rPr lang="en-US" altLang="zh-TW" dirty="0">
                <a:latin typeface="+mn-lt"/>
              </a:rPr>
            </a:br>
            <a:r>
              <a:rPr lang="en-US" altLang="zh-TW" dirty="0" smtClean="0">
                <a:latin typeface="+mn-lt"/>
              </a:rPr>
              <a:t>           echo</a:t>
            </a:r>
            <a:r>
              <a:rPr lang="en-US" altLang="zh-TW" dirty="0">
                <a:latin typeface="+mn-lt"/>
              </a:rPr>
              <a:t> $_SERVER['HTTP_USER_AGENT'];</a:t>
            </a:r>
            <a:br>
              <a:rPr lang="en-US" altLang="zh-TW" dirty="0">
                <a:latin typeface="+mn-lt"/>
              </a:rPr>
            </a:br>
            <a:r>
              <a:rPr lang="en-US" altLang="zh-TW" dirty="0">
                <a:solidFill>
                  <a:srgbClr val="FF0000"/>
                </a:solidFill>
                <a:latin typeface="+mn-lt"/>
              </a:rPr>
              <a:t>?&gt;</a:t>
            </a:r>
            <a:endParaRPr lang="zh-TW" altLang="en-US" dirty="0">
              <a:solidFill>
                <a:srgbClr val="FF0000"/>
              </a:solidFill>
              <a:latin typeface="+mn-lt"/>
            </a:endParaRPr>
          </a:p>
        </p:txBody>
      </p:sp>
      <p:sp>
        <p:nvSpPr>
          <p:cNvPr id="4" name="頁尾版面配置區 3"/>
          <p:cNvSpPr>
            <a:spLocks noGrp="1"/>
          </p:cNvSpPr>
          <p:nvPr>
            <p:ph type="ftr" sz="quarter" idx="11"/>
          </p:nvPr>
        </p:nvSpPr>
        <p:spPr/>
        <p:txBody>
          <a:bodyPr/>
          <a:lstStyle/>
          <a:p>
            <a:r>
              <a:rPr kumimoji="1" lang="en-US" altLang="zh-CN" smtClean="0"/>
              <a:t>2023 Fall / Dr. Lee Tzong-Yi / NYCU</a:t>
            </a:r>
            <a:endParaRPr kumimoji="1" lang="zh-CN" altLang="en-US"/>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8</a:t>
            </a:fld>
            <a:endParaRPr kumimoji="1" lang="zh-CN" altLang="en-US"/>
          </a:p>
        </p:txBody>
      </p:sp>
    </p:spTree>
    <p:extLst>
      <p:ext uri="{BB962C8B-B14F-4D97-AF65-F5344CB8AC3E}">
        <p14:creationId xmlns:p14="http://schemas.microsoft.com/office/powerpoint/2010/main" val="154789588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600" dirty="0"/>
              <a:t>Escaping from HTML</a:t>
            </a:r>
            <a:endParaRPr lang="zh-TW" altLang="en-US" sz="3600" dirty="0"/>
          </a:p>
        </p:txBody>
      </p:sp>
      <p:sp>
        <p:nvSpPr>
          <p:cNvPr id="3" name="內容版面配置區 2"/>
          <p:cNvSpPr>
            <a:spLocks noGrp="1"/>
          </p:cNvSpPr>
          <p:nvPr>
            <p:ph idx="1"/>
          </p:nvPr>
        </p:nvSpPr>
        <p:spPr/>
        <p:txBody>
          <a:bodyPr/>
          <a:lstStyle/>
          <a:p>
            <a:r>
              <a:rPr lang="en-US" altLang="zh-TW" dirty="0">
                <a:latin typeface="+mn-lt"/>
              </a:rPr>
              <a:t>Everything outside of a pair of opening and closing tags is ignored by the PHP parser which allows PHP files to have </a:t>
            </a:r>
            <a:r>
              <a:rPr lang="en-US" altLang="zh-TW" dirty="0">
                <a:solidFill>
                  <a:srgbClr val="FF0000"/>
                </a:solidFill>
                <a:latin typeface="+mn-lt"/>
              </a:rPr>
              <a:t>mixed content</a:t>
            </a:r>
            <a:r>
              <a:rPr lang="en-US" altLang="zh-TW" dirty="0">
                <a:latin typeface="+mn-lt"/>
              </a:rPr>
              <a:t>. This allows PHP to be embedded in HTML documents, for example to create templates.</a:t>
            </a:r>
          </a:p>
          <a:p>
            <a:endParaRPr lang="zh-TW" altLang="en-US" dirty="0">
              <a:latin typeface="+mn-lt"/>
            </a:endParaRPr>
          </a:p>
        </p:txBody>
      </p:sp>
      <p:sp>
        <p:nvSpPr>
          <p:cNvPr id="4" name="頁尾版面配置區 3"/>
          <p:cNvSpPr>
            <a:spLocks noGrp="1"/>
          </p:cNvSpPr>
          <p:nvPr>
            <p:ph type="ftr" sz="quarter" idx="11"/>
          </p:nvPr>
        </p:nvSpPr>
        <p:spPr/>
        <p:txBody>
          <a:bodyPr/>
          <a:lstStyle/>
          <a:p>
            <a:r>
              <a:rPr kumimoji="1" lang="en-US" altLang="zh-CN" smtClean="0"/>
              <a:t>2023 Fall / Dr. Lee Tzong-Yi / NYCU</a:t>
            </a:r>
            <a:endParaRPr kumimoji="1" lang="zh-CN" altLang="en-US"/>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9</a:t>
            </a:fld>
            <a:endParaRPr kumimoji="1" lang="zh-CN" altLang="en-US"/>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074" t="22640" r="45018" b="65947"/>
          <a:stretch/>
        </p:blipFill>
        <p:spPr bwMode="auto">
          <a:xfrm>
            <a:off x="742593" y="3793040"/>
            <a:ext cx="9458312" cy="153655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89487908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暖調藍色">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办公室">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4393</TotalTime>
  <Words>1415</Words>
  <Application>Microsoft Office PowerPoint</Application>
  <PresentationFormat>自訂</PresentationFormat>
  <Paragraphs>282</Paragraphs>
  <Slides>52</Slides>
  <Notes>3</Notes>
  <HiddenSlides>0</HiddenSlides>
  <MMClips>0</MMClips>
  <ScaleCrop>false</ScaleCrop>
  <HeadingPairs>
    <vt:vector size="6" baseType="variant">
      <vt:variant>
        <vt:lpstr>使用字型</vt:lpstr>
      </vt:variant>
      <vt:variant>
        <vt:i4>13</vt:i4>
      </vt:variant>
      <vt:variant>
        <vt:lpstr>佈景主題</vt:lpstr>
      </vt:variant>
      <vt:variant>
        <vt:i4>1</vt:i4>
      </vt:variant>
      <vt:variant>
        <vt:lpstr>投影片標題</vt:lpstr>
      </vt:variant>
      <vt:variant>
        <vt:i4>52</vt:i4>
      </vt:variant>
    </vt:vector>
  </HeadingPairs>
  <TitlesOfParts>
    <vt:vector size="66" baseType="lpstr">
      <vt:lpstr>Arial Unicode MS</vt:lpstr>
      <vt:lpstr>微软雅黑</vt:lpstr>
      <vt:lpstr>黑体</vt:lpstr>
      <vt:lpstr>宋体</vt:lpstr>
      <vt:lpstr>PMingLiU</vt:lpstr>
      <vt:lpstr>PMingLiU</vt:lpstr>
      <vt:lpstr>楷体</vt:lpstr>
      <vt:lpstr>Arial</vt:lpstr>
      <vt:lpstr>Calibri</vt:lpstr>
      <vt:lpstr>Calibri Light</vt:lpstr>
      <vt:lpstr>Courier New</vt:lpstr>
      <vt:lpstr>Helvetica</vt:lpstr>
      <vt:lpstr>Times New Roman</vt:lpstr>
      <vt:lpstr>Office 主题</vt:lpstr>
      <vt:lpstr>PowerPoint 簡報</vt:lpstr>
      <vt:lpstr>Outline</vt:lpstr>
      <vt:lpstr>Introduction of PHP programming</vt:lpstr>
      <vt:lpstr>Embedded into HTML</vt:lpstr>
      <vt:lpstr>What can PHP do?</vt:lpstr>
      <vt:lpstr>Common Gateway Interface (CGI)</vt:lpstr>
      <vt:lpstr>Three main areas where PHP scripts are used</vt:lpstr>
      <vt:lpstr>Get started</vt:lpstr>
      <vt:lpstr>Escaping from HTML</vt:lpstr>
      <vt:lpstr>Mixing both HTML and PHP modes</vt:lpstr>
      <vt:lpstr>Instruction separation</vt:lpstr>
      <vt:lpstr>Variable types</vt:lpstr>
      <vt:lpstr>PowerPoint 簡報</vt:lpstr>
      <vt:lpstr>Variables</vt:lpstr>
      <vt:lpstr>Assign by reference</vt:lpstr>
      <vt:lpstr>Variable scope</vt:lpstr>
      <vt:lpstr>Local variables</vt:lpstr>
      <vt:lpstr>Global variables</vt:lpstr>
      <vt:lpstr>Variable variables</vt:lpstr>
      <vt:lpstr>PHP arrays</vt:lpstr>
      <vt:lpstr>Array examples</vt:lpstr>
      <vt:lpstr>Operator Precedence</vt:lpstr>
      <vt:lpstr>Operator Precedence</vt:lpstr>
      <vt:lpstr>Arithmetic Operators</vt:lpstr>
      <vt:lpstr>Modulo operator %</vt:lpstr>
      <vt:lpstr>Comparison Operators</vt:lpstr>
      <vt:lpstr>PowerPoint 簡報</vt:lpstr>
      <vt:lpstr>Execution Operators</vt:lpstr>
      <vt:lpstr>Logical Operators</vt:lpstr>
      <vt:lpstr>String Operators</vt:lpstr>
      <vt:lpstr>Array Operators</vt:lpstr>
      <vt:lpstr>Type Operators</vt:lpstr>
      <vt:lpstr>PowerPoint 簡報</vt:lpstr>
      <vt:lpstr>If, else, and else if</vt:lpstr>
      <vt:lpstr>While</vt:lpstr>
      <vt:lpstr>PowerPoint 簡報</vt:lpstr>
      <vt:lpstr>For</vt:lpstr>
      <vt:lpstr>PowerPoint 簡報</vt:lpstr>
      <vt:lpstr>Switch and break</vt:lpstr>
      <vt:lpstr>PowerPoint 簡報</vt:lpstr>
      <vt:lpstr>Include</vt:lpstr>
      <vt:lpstr>PowerPoint 簡報</vt:lpstr>
      <vt:lpstr>PowerPoint 簡報</vt:lpstr>
      <vt:lpstr>File systems</vt:lpstr>
      <vt:lpstr>Opening a file: fopen()</vt:lpstr>
      <vt:lpstr>PowerPoint 簡報</vt:lpstr>
      <vt:lpstr>Gets the content from file: fgets()</vt:lpstr>
      <vt:lpstr>Write contents into a file: fwrite()</vt:lpstr>
      <vt:lpstr>Write data to a file: file_put_contents()</vt:lpstr>
      <vt:lpstr>file_put_contents(): using flags</vt:lpstr>
      <vt:lpstr>Practice for reading and writing files</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Ning Ding</dc:creator>
  <cp:lastModifiedBy>francis</cp:lastModifiedBy>
  <cp:revision>6863</cp:revision>
  <dcterms:created xsi:type="dcterms:W3CDTF">2015-04-26T15:28:14Z</dcterms:created>
  <dcterms:modified xsi:type="dcterms:W3CDTF">2023-11-19T11:47:30Z</dcterms:modified>
</cp:coreProperties>
</file>